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.jpg" ContentType="image/jpeg"/>
  <Override PartName="/ppt/media/image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84" r:id="rId4"/>
  </p:sldMasterIdLst>
  <p:notesMasterIdLst>
    <p:notesMasterId r:id="rId37"/>
  </p:notesMasterIdLst>
  <p:sldIdLst>
    <p:sldId id="336" r:id="rId5"/>
    <p:sldId id="342" r:id="rId6"/>
    <p:sldId id="343" r:id="rId7"/>
    <p:sldId id="344" r:id="rId8"/>
    <p:sldId id="350" r:id="rId9"/>
    <p:sldId id="346" r:id="rId10"/>
    <p:sldId id="345" r:id="rId11"/>
    <p:sldId id="256" r:id="rId12"/>
    <p:sldId id="311" r:id="rId13"/>
    <p:sldId id="313" r:id="rId14"/>
    <p:sldId id="339" r:id="rId15"/>
    <p:sldId id="316" r:id="rId16"/>
    <p:sldId id="340" r:id="rId17"/>
    <p:sldId id="317" r:id="rId18"/>
    <p:sldId id="318" r:id="rId19"/>
    <p:sldId id="320" r:id="rId20"/>
    <p:sldId id="321" r:id="rId21"/>
    <p:sldId id="325" r:id="rId22"/>
    <p:sldId id="334" r:id="rId23"/>
    <p:sldId id="335" r:id="rId24"/>
    <p:sldId id="341" r:id="rId25"/>
    <p:sldId id="347" r:id="rId26"/>
    <p:sldId id="348" r:id="rId27"/>
    <p:sldId id="349" r:id="rId28"/>
    <p:sldId id="356" r:id="rId29"/>
    <p:sldId id="359" r:id="rId30"/>
    <p:sldId id="257" r:id="rId31"/>
    <p:sldId id="360" r:id="rId32"/>
    <p:sldId id="273" r:id="rId33"/>
    <p:sldId id="266" r:id="rId34"/>
    <p:sldId id="354" r:id="rId35"/>
    <p:sldId id="337" r:id="rId36"/>
  </p:sldIdLst>
  <p:sldSz cx="13411200" cy="10058400"/>
  <p:notesSz cx="121920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7EF9B-541A-411F-B110-571AF65086CC}" v="463" dt="2022-03-11T20:57:47.3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812" y="66"/>
      </p:cViewPr>
      <p:guideLst>
        <p:guide orient="horz" pos="2880"/>
        <p:guide pos="2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FC725-381F-43FD-978A-6C8150F814F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09A349-3C5D-4E3D-8A0E-AC16C8965D5E}">
      <dgm:prSet/>
      <dgm:spPr/>
      <dgm:t>
        <a:bodyPr/>
        <a:lstStyle/>
        <a:p>
          <a:r>
            <a:rPr lang="en-US" dirty="0"/>
            <a:t>Center for Voter Information and Voter Participation Center </a:t>
          </a:r>
        </a:p>
      </dgm:t>
    </dgm:pt>
    <dgm:pt modelId="{30AEE966-4582-44B9-A367-17C6BB396070}" type="parTrans" cxnId="{87F83FF3-F23D-4662-8026-413A2FA83648}">
      <dgm:prSet/>
      <dgm:spPr/>
      <dgm:t>
        <a:bodyPr/>
        <a:lstStyle/>
        <a:p>
          <a:endParaRPr lang="en-US"/>
        </a:p>
      </dgm:t>
    </dgm:pt>
    <dgm:pt modelId="{1DC43972-18D0-49D5-BAEB-1866508D9864}" type="sibTrans" cxnId="{87F83FF3-F23D-4662-8026-413A2FA83648}">
      <dgm:prSet/>
      <dgm:spPr/>
      <dgm:t>
        <a:bodyPr/>
        <a:lstStyle/>
        <a:p>
          <a:endParaRPr lang="en-US"/>
        </a:p>
      </dgm:t>
    </dgm:pt>
    <dgm:pt modelId="{3F19823E-C09D-4586-8B5C-33DF52008EFD}">
      <dgm:prSet/>
      <dgm:spPr/>
      <dgm:t>
        <a:bodyPr/>
        <a:lstStyle/>
        <a:p>
          <a:r>
            <a:rPr lang="en-US" b="0" i="0" dirty="0"/>
            <a:t>Young people,</a:t>
          </a:r>
          <a:endParaRPr lang="en-US" dirty="0"/>
        </a:p>
      </dgm:t>
    </dgm:pt>
    <dgm:pt modelId="{328D91EA-7E78-4E4E-B214-8C86D5FDC121}" type="parTrans" cxnId="{48F22673-4103-447F-AF2F-57B70620FFB5}">
      <dgm:prSet/>
      <dgm:spPr/>
      <dgm:t>
        <a:bodyPr/>
        <a:lstStyle/>
        <a:p>
          <a:endParaRPr lang="en-US"/>
        </a:p>
      </dgm:t>
    </dgm:pt>
    <dgm:pt modelId="{A19347AF-07D1-4FD2-87AE-6EB83F1FDDA3}" type="sibTrans" cxnId="{48F22673-4103-447F-AF2F-57B70620FFB5}">
      <dgm:prSet/>
      <dgm:spPr/>
      <dgm:t>
        <a:bodyPr/>
        <a:lstStyle/>
        <a:p>
          <a:endParaRPr lang="en-US"/>
        </a:p>
      </dgm:t>
    </dgm:pt>
    <dgm:pt modelId="{E211D8BE-552A-4516-A233-CD756696E454}">
      <dgm:prSet/>
      <dgm:spPr/>
      <dgm:t>
        <a:bodyPr/>
        <a:lstStyle/>
        <a:p>
          <a:endParaRPr lang="en-US" dirty="0"/>
        </a:p>
      </dgm:t>
    </dgm:pt>
    <dgm:pt modelId="{B9650ED0-5AF7-4E8C-B414-2B4084A4F291}" type="parTrans" cxnId="{BB465127-7FFC-4DA8-AD85-5885063E26C7}">
      <dgm:prSet/>
      <dgm:spPr/>
      <dgm:t>
        <a:bodyPr/>
        <a:lstStyle/>
        <a:p>
          <a:endParaRPr lang="en-US"/>
        </a:p>
      </dgm:t>
    </dgm:pt>
    <dgm:pt modelId="{14FB313F-70F3-487B-AD87-D35FFC5067E8}" type="sibTrans" cxnId="{BB465127-7FFC-4DA8-AD85-5885063E26C7}">
      <dgm:prSet/>
      <dgm:spPr/>
      <dgm:t>
        <a:bodyPr/>
        <a:lstStyle/>
        <a:p>
          <a:endParaRPr lang="en-US"/>
        </a:p>
      </dgm:t>
    </dgm:pt>
    <dgm:pt modelId="{7A6537F2-755D-4E92-9B2F-9FB3DE8B5D59}">
      <dgm:prSet/>
      <dgm:spPr/>
      <dgm:t>
        <a:bodyPr/>
        <a:lstStyle/>
        <a:p>
          <a:r>
            <a:rPr lang="en-US" b="0" i="0" dirty="0"/>
            <a:t>People of color</a:t>
          </a:r>
          <a:endParaRPr lang="en-US" dirty="0"/>
        </a:p>
      </dgm:t>
    </dgm:pt>
    <dgm:pt modelId="{BDB82AD8-3F15-417D-BA4E-5FC3A8E18DE8}" type="parTrans" cxnId="{DC1F1063-F98D-4496-808E-5DBE29D5D52F}">
      <dgm:prSet/>
      <dgm:spPr/>
    </dgm:pt>
    <dgm:pt modelId="{A7562597-7CAE-4E1A-A5E4-FAD4DC5F37D6}" type="sibTrans" cxnId="{DC1F1063-F98D-4496-808E-5DBE29D5D52F}">
      <dgm:prSet/>
      <dgm:spPr/>
    </dgm:pt>
    <dgm:pt modelId="{30606381-D505-42B7-A647-0DD5612C9B65}">
      <dgm:prSet/>
      <dgm:spPr/>
      <dgm:t>
        <a:bodyPr/>
        <a:lstStyle/>
        <a:p>
          <a:r>
            <a:rPr lang="en-US" b="0" i="0" dirty="0"/>
            <a:t>Unmarried women</a:t>
          </a:r>
          <a:endParaRPr lang="en-US" dirty="0"/>
        </a:p>
      </dgm:t>
    </dgm:pt>
    <dgm:pt modelId="{356C1B7B-9F0D-47C3-8D62-C409036E61CF}" type="parTrans" cxnId="{C7189D46-D619-4541-AC5E-B561CC78D93E}">
      <dgm:prSet/>
      <dgm:spPr/>
    </dgm:pt>
    <dgm:pt modelId="{BC5EEB14-2D11-4CD6-B953-5DAA063E0F33}" type="sibTrans" cxnId="{C7189D46-D619-4541-AC5E-B561CC78D93E}">
      <dgm:prSet/>
      <dgm:spPr/>
    </dgm:pt>
    <dgm:pt modelId="{A03E346E-E6B3-49AD-AB09-1BC8B1C8BBD7}">
      <dgm:prSet/>
      <dgm:spPr/>
      <dgm:t>
        <a:bodyPr/>
        <a:lstStyle/>
        <a:p>
          <a:r>
            <a:rPr lang="en-US" b="0" i="0" dirty="0"/>
            <a:t>150 million people …</a:t>
          </a:r>
          <a:endParaRPr lang="en-US" dirty="0"/>
        </a:p>
      </dgm:t>
    </dgm:pt>
    <dgm:pt modelId="{CB80354F-8866-4F14-8C25-A5F5A02702AE}" type="parTrans" cxnId="{2758D830-6B5E-43F4-BB8F-17EC56765565}">
      <dgm:prSet/>
      <dgm:spPr/>
    </dgm:pt>
    <dgm:pt modelId="{A54F153B-77AF-4510-B801-FDA9C5CEB4FA}" type="sibTrans" cxnId="{2758D830-6B5E-43F4-BB8F-17EC56765565}">
      <dgm:prSet/>
      <dgm:spPr/>
    </dgm:pt>
    <dgm:pt modelId="{D38EEA75-A5CD-43D7-ABF0-B51AE3A4C5B0}">
      <dgm:prSet/>
      <dgm:spPr/>
      <dgm:t>
        <a:bodyPr/>
        <a:lstStyle/>
        <a:p>
          <a:r>
            <a:rPr lang="en-US" b="0" i="0" dirty="0"/>
            <a:t>64% of the people who can vote in America</a:t>
          </a:r>
          <a:endParaRPr lang="en-US" dirty="0"/>
        </a:p>
      </dgm:t>
    </dgm:pt>
    <dgm:pt modelId="{792AE8F6-4A2D-4A38-A588-9EC1470BA74C}" type="parTrans" cxnId="{3E8E2BF4-4DED-406C-9736-62C70101C29D}">
      <dgm:prSet/>
      <dgm:spPr/>
    </dgm:pt>
    <dgm:pt modelId="{F8187F8B-F1F1-4D3C-9A38-DDB524D6AF8E}" type="sibTrans" cxnId="{3E8E2BF4-4DED-406C-9736-62C70101C29D}">
      <dgm:prSet/>
      <dgm:spPr/>
    </dgm:pt>
    <dgm:pt modelId="{51662929-97FD-48E3-B87A-E07749808F59}" type="pres">
      <dgm:prSet presAssocID="{49BFC725-381F-43FD-978A-6C8150F814F4}" presName="linear" presStyleCnt="0">
        <dgm:presLayoutVars>
          <dgm:animLvl val="lvl"/>
          <dgm:resizeHandles val="exact"/>
        </dgm:presLayoutVars>
      </dgm:prSet>
      <dgm:spPr/>
    </dgm:pt>
    <dgm:pt modelId="{17546598-5E1B-4116-A803-B16A15C9D0F0}" type="pres">
      <dgm:prSet presAssocID="{2409A349-3C5D-4E3D-8A0E-AC16C8965D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BB48868-B02B-48F4-ACC9-9864DA260CBE}" type="pres">
      <dgm:prSet presAssocID="{2409A349-3C5D-4E3D-8A0E-AC16C8965D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B465127-7FFC-4DA8-AD85-5885063E26C7}" srcId="{2409A349-3C5D-4E3D-8A0E-AC16C8965D5E}" destId="{E211D8BE-552A-4516-A233-CD756696E454}" srcOrd="5" destOrd="0" parTransId="{B9650ED0-5AF7-4E8C-B414-2B4084A4F291}" sibTransId="{14FB313F-70F3-487B-AD87-D35FFC5067E8}"/>
    <dgm:cxn modelId="{2758D830-6B5E-43F4-BB8F-17EC56765565}" srcId="{2409A349-3C5D-4E3D-8A0E-AC16C8965D5E}" destId="{A03E346E-E6B3-49AD-AB09-1BC8B1C8BBD7}" srcOrd="3" destOrd="0" parTransId="{CB80354F-8866-4F14-8C25-A5F5A02702AE}" sibTransId="{A54F153B-77AF-4510-B801-FDA9C5CEB4FA}"/>
    <dgm:cxn modelId="{DC1F1063-F98D-4496-808E-5DBE29D5D52F}" srcId="{2409A349-3C5D-4E3D-8A0E-AC16C8965D5E}" destId="{7A6537F2-755D-4E92-9B2F-9FB3DE8B5D59}" srcOrd="1" destOrd="0" parTransId="{BDB82AD8-3F15-417D-BA4E-5FC3A8E18DE8}" sibTransId="{A7562597-7CAE-4E1A-A5E4-FAD4DC5F37D6}"/>
    <dgm:cxn modelId="{C7189D46-D619-4541-AC5E-B561CC78D93E}" srcId="{2409A349-3C5D-4E3D-8A0E-AC16C8965D5E}" destId="{30606381-D505-42B7-A647-0DD5612C9B65}" srcOrd="2" destOrd="0" parTransId="{356C1B7B-9F0D-47C3-8D62-C409036E61CF}" sibTransId="{BC5EEB14-2D11-4CD6-B953-5DAA063E0F33}"/>
    <dgm:cxn modelId="{E43C5551-80F8-4D0E-AC9C-4F857068C7DE}" type="presOf" srcId="{49BFC725-381F-43FD-978A-6C8150F814F4}" destId="{51662929-97FD-48E3-B87A-E07749808F59}" srcOrd="0" destOrd="0" presId="urn:microsoft.com/office/officeart/2005/8/layout/vList2"/>
    <dgm:cxn modelId="{48F22673-4103-447F-AF2F-57B70620FFB5}" srcId="{2409A349-3C5D-4E3D-8A0E-AC16C8965D5E}" destId="{3F19823E-C09D-4586-8B5C-33DF52008EFD}" srcOrd="0" destOrd="0" parTransId="{328D91EA-7E78-4E4E-B214-8C86D5FDC121}" sibTransId="{A19347AF-07D1-4FD2-87AE-6EB83F1FDDA3}"/>
    <dgm:cxn modelId="{2999A154-DE76-4426-865C-A9AF276311EC}" type="presOf" srcId="{A03E346E-E6B3-49AD-AB09-1BC8B1C8BBD7}" destId="{FBB48868-B02B-48F4-ACC9-9864DA260CBE}" srcOrd="0" destOrd="3" presId="urn:microsoft.com/office/officeart/2005/8/layout/vList2"/>
    <dgm:cxn modelId="{9A4D457A-343A-4B87-899F-0C7E6C8CF973}" type="presOf" srcId="{2409A349-3C5D-4E3D-8A0E-AC16C8965D5E}" destId="{17546598-5E1B-4116-A803-B16A15C9D0F0}" srcOrd="0" destOrd="0" presId="urn:microsoft.com/office/officeart/2005/8/layout/vList2"/>
    <dgm:cxn modelId="{6A3BC87C-64F1-4258-AE80-8EC13C2BE942}" type="presOf" srcId="{D38EEA75-A5CD-43D7-ABF0-B51AE3A4C5B0}" destId="{FBB48868-B02B-48F4-ACC9-9864DA260CBE}" srcOrd="0" destOrd="4" presId="urn:microsoft.com/office/officeart/2005/8/layout/vList2"/>
    <dgm:cxn modelId="{030E238C-27EB-4546-A1BD-F8F154923386}" type="presOf" srcId="{3F19823E-C09D-4586-8B5C-33DF52008EFD}" destId="{FBB48868-B02B-48F4-ACC9-9864DA260CBE}" srcOrd="0" destOrd="0" presId="urn:microsoft.com/office/officeart/2005/8/layout/vList2"/>
    <dgm:cxn modelId="{001BF09A-CDAA-4BDB-8B99-1EDA2E23E276}" type="presOf" srcId="{7A6537F2-755D-4E92-9B2F-9FB3DE8B5D59}" destId="{FBB48868-B02B-48F4-ACC9-9864DA260CBE}" srcOrd="0" destOrd="1" presId="urn:microsoft.com/office/officeart/2005/8/layout/vList2"/>
    <dgm:cxn modelId="{2CF01EA0-99F3-49E1-9EA8-5D3D6189B57E}" type="presOf" srcId="{E211D8BE-552A-4516-A233-CD756696E454}" destId="{FBB48868-B02B-48F4-ACC9-9864DA260CBE}" srcOrd="0" destOrd="5" presId="urn:microsoft.com/office/officeart/2005/8/layout/vList2"/>
    <dgm:cxn modelId="{3FB8B0B7-FE6A-4BA1-82AE-4723850B30D9}" type="presOf" srcId="{30606381-D505-42B7-A647-0DD5612C9B65}" destId="{FBB48868-B02B-48F4-ACC9-9864DA260CBE}" srcOrd="0" destOrd="2" presId="urn:microsoft.com/office/officeart/2005/8/layout/vList2"/>
    <dgm:cxn modelId="{87F83FF3-F23D-4662-8026-413A2FA83648}" srcId="{49BFC725-381F-43FD-978A-6C8150F814F4}" destId="{2409A349-3C5D-4E3D-8A0E-AC16C8965D5E}" srcOrd="0" destOrd="0" parTransId="{30AEE966-4582-44B9-A367-17C6BB396070}" sibTransId="{1DC43972-18D0-49D5-BAEB-1866508D9864}"/>
    <dgm:cxn modelId="{3E8E2BF4-4DED-406C-9736-62C70101C29D}" srcId="{2409A349-3C5D-4E3D-8A0E-AC16C8965D5E}" destId="{D38EEA75-A5CD-43D7-ABF0-B51AE3A4C5B0}" srcOrd="4" destOrd="0" parTransId="{792AE8F6-4A2D-4A38-A588-9EC1470BA74C}" sibTransId="{F8187F8B-F1F1-4D3C-9A38-DDB524D6AF8E}"/>
    <dgm:cxn modelId="{8732E1D6-58B9-424D-97F0-B5BD8843AB33}" type="presParOf" srcId="{51662929-97FD-48E3-B87A-E07749808F59}" destId="{17546598-5E1B-4116-A803-B16A15C9D0F0}" srcOrd="0" destOrd="0" presId="urn:microsoft.com/office/officeart/2005/8/layout/vList2"/>
    <dgm:cxn modelId="{B08FA1A1-AFC8-4BF6-912B-B48FFE7C64E9}" type="presParOf" srcId="{51662929-97FD-48E3-B87A-E07749808F59}" destId="{FBB48868-B02B-48F4-ACC9-9864DA260C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FC725-381F-43FD-978A-6C8150F814F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409A349-3C5D-4E3D-8A0E-AC16C8965D5E}">
      <dgm:prSet custT="1"/>
      <dgm:spPr/>
      <dgm:t>
        <a:bodyPr/>
        <a:lstStyle/>
        <a:p>
          <a:r>
            <a:rPr lang="en-US" sz="4000" b="1" dirty="0"/>
            <a:t>Center for Voter Information and  the</a:t>
          </a:r>
        </a:p>
        <a:p>
          <a:r>
            <a:rPr lang="en-US" sz="4000" b="1" dirty="0"/>
            <a:t>Voter Participation Center </a:t>
          </a:r>
        </a:p>
      </dgm:t>
    </dgm:pt>
    <dgm:pt modelId="{30AEE966-4582-44B9-A367-17C6BB396070}" type="parTrans" cxnId="{87F83FF3-F23D-4662-8026-413A2FA83648}">
      <dgm:prSet/>
      <dgm:spPr/>
      <dgm:t>
        <a:bodyPr/>
        <a:lstStyle/>
        <a:p>
          <a:endParaRPr lang="en-US"/>
        </a:p>
      </dgm:t>
    </dgm:pt>
    <dgm:pt modelId="{1DC43972-18D0-49D5-BAEB-1866508D9864}" type="sibTrans" cxnId="{87F83FF3-F23D-4662-8026-413A2FA83648}">
      <dgm:prSet/>
      <dgm:spPr/>
      <dgm:t>
        <a:bodyPr/>
        <a:lstStyle/>
        <a:p>
          <a:endParaRPr lang="en-US"/>
        </a:p>
      </dgm:t>
    </dgm:pt>
    <dgm:pt modelId="{94D10B8E-985F-4F9F-947F-36BE00E71F5C}">
      <dgm:prSet custT="1"/>
      <dgm:spPr/>
      <dgm:t>
        <a:bodyPr/>
        <a:lstStyle/>
        <a:p>
          <a:r>
            <a:rPr lang="en-US" sz="4000" b="1" u="none" dirty="0">
              <a:uFillTx/>
            </a:rPr>
            <a:t>“Expand Access to Democracy by Underrepresented Populations”</a:t>
          </a:r>
          <a:endParaRPr lang="en-US" sz="4000" u="none" dirty="0"/>
        </a:p>
      </dgm:t>
    </dgm:pt>
    <dgm:pt modelId="{C3DD7748-E616-4B9C-ABB4-B9F677ACB2ED}" type="parTrans" cxnId="{46745C95-DB06-4492-9A78-C28CC8B49A67}">
      <dgm:prSet/>
      <dgm:spPr/>
      <dgm:t>
        <a:bodyPr/>
        <a:lstStyle/>
        <a:p>
          <a:endParaRPr lang="en-US"/>
        </a:p>
      </dgm:t>
    </dgm:pt>
    <dgm:pt modelId="{ACB6779A-3F89-41A3-AE02-BBB17548F0CA}" type="sibTrans" cxnId="{46745C95-DB06-4492-9A78-C28CC8B49A67}">
      <dgm:prSet/>
      <dgm:spPr/>
      <dgm:t>
        <a:bodyPr/>
        <a:lstStyle/>
        <a:p>
          <a:endParaRPr lang="en-US"/>
        </a:p>
      </dgm:t>
    </dgm:pt>
    <dgm:pt modelId="{AA0168D2-9EED-4FC6-855E-52BEB423E49F}" type="pres">
      <dgm:prSet presAssocID="{49BFC725-381F-43FD-978A-6C8150F814F4}" presName="linear" presStyleCnt="0">
        <dgm:presLayoutVars>
          <dgm:animLvl val="lvl"/>
          <dgm:resizeHandles val="exact"/>
        </dgm:presLayoutVars>
      </dgm:prSet>
      <dgm:spPr/>
    </dgm:pt>
    <dgm:pt modelId="{906C8255-E4A9-49E5-87C6-8A998E2158E0}" type="pres">
      <dgm:prSet presAssocID="{2409A349-3C5D-4E3D-8A0E-AC16C8965D5E}" presName="parentText" presStyleLbl="node1" presStyleIdx="0" presStyleCnt="2" custScaleY="104062">
        <dgm:presLayoutVars>
          <dgm:chMax val="0"/>
          <dgm:bulletEnabled val="1"/>
        </dgm:presLayoutVars>
      </dgm:prSet>
      <dgm:spPr/>
    </dgm:pt>
    <dgm:pt modelId="{9F6BCA4B-32DF-41C6-9E0F-FDE31A958285}" type="pres">
      <dgm:prSet presAssocID="{1DC43972-18D0-49D5-BAEB-1866508D9864}" presName="spacer" presStyleCnt="0"/>
      <dgm:spPr/>
    </dgm:pt>
    <dgm:pt modelId="{D59D9E96-7B2D-4117-9EA8-3DA7041E4EFB}" type="pres">
      <dgm:prSet presAssocID="{94D10B8E-985F-4F9F-947F-36BE00E71F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BE1731-D66C-4DD4-9745-A9B02B4B2AC6}" type="presOf" srcId="{49BFC725-381F-43FD-978A-6C8150F814F4}" destId="{AA0168D2-9EED-4FC6-855E-52BEB423E49F}" srcOrd="0" destOrd="0" presId="urn:microsoft.com/office/officeart/2005/8/layout/vList2"/>
    <dgm:cxn modelId="{E106847D-DED9-4CDD-9516-DF5269C01B74}" type="presOf" srcId="{2409A349-3C5D-4E3D-8A0E-AC16C8965D5E}" destId="{906C8255-E4A9-49E5-87C6-8A998E2158E0}" srcOrd="0" destOrd="0" presId="urn:microsoft.com/office/officeart/2005/8/layout/vList2"/>
    <dgm:cxn modelId="{46745C95-DB06-4492-9A78-C28CC8B49A67}" srcId="{49BFC725-381F-43FD-978A-6C8150F814F4}" destId="{94D10B8E-985F-4F9F-947F-36BE00E71F5C}" srcOrd="1" destOrd="0" parTransId="{C3DD7748-E616-4B9C-ABB4-B9F677ACB2ED}" sibTransId="{ACB6779A-3F89-41A3-AE02-BBB17548F0CA}"/>
    <dgm:cxn modelId="{488848E4-FE30-48C4-94CC-55C2944023B3}" type="presOf" srcId="{94D10B8E-985F-4F9F-947F-36BE00E71F5C}" destId="{D59D9E96-7B2D-4117-9EA8-3DA7041E4EFB}" srcOrd="0" destOrd="0" presId="urn:microsoft.com/office/officeart/2005/8/layout/vList2"/>
    <dgm:cxn modelId="{87F83FF3-F23D-4662-8026-413A2FA83648}" srcId="{49BFC725-381F-43FD-978A-6C8150F814F4}" destId="{2409A349-3C5D-4E3D-8A0E-AC16C8965D5E}" srcOrd="0" destOrd="0" parTransId="{30AEE966-4582-44B9-A367-17C6BB396070}" sibTransId="{1DC43972-18D0-49D5-BAEB-1866508D9864}"/>
    <dgm:cxn modelId="{9C641B78-1745-441F-B224-3C7731841AEF}" type="presParOf" srcId="{AA0168D2-9EED-4FC6-855E-52BEB423E49F}" destId="{906C8255-E4A9-49E5-87C6-8A998E2158E0}" srcOrd="0" destOrd="0" presId="urn:microsoft.com/office/officeart/2005/8/layout/vList2"/>
    <dgm:cxn modelId="{0A8D648F-6038-42B3-816D-49C604E96621}" type="presParOf" srcId="{AA0168D2-9EED-4FC6-855E-52BEB423E49F}" destId="{9F6BCA4B-32DF-41C6-9E0F-FDE31A958285}" srcOrd="1" destOrd="0" presId="urn:microsoft.com/office/officeart/2005/8/layout/vList2"/>
    <dgm:cxn modelId="{470A17E8-75E7-42BB-A8D9-93CF5B213DAA}" type="presParOf" srcId="{AA0168D2-9EED-4FC6-855E-52BEB423E49F}" destId="{D59D9E96-7B2D-4117-9EA8-3DA7041E4E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FC725-381F-43FD-978A-6C8150F814F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09A349-3C5D-4E3D-8A0E-AC16C8965D5E}">
      <dgm:prSet custT="1"/>
      <dgm:spPr/>
      <dgm:t>
        <a:bodyPr/>
        <a:lstStyle/>
        <a:p>
          <a:r>
            <a:rPr lang="en-US" sz="4000" b="1" dirty="0"/>
            <a:t>Center for Voter Information and Voter Participation Center </a:t>
          </a:r>
        </a:p>
      </dgm:t>
    </dgm:pt>
    <dgm:pt modelId="{30AEE966-4582-44B9-A367-17C6BB396070}" type="parTrans" cxnId="{87F83FF3-F23D-4662-8026-413A2FA83648}">
      <dgm:prSet/>
      <dgm:spPr/>
      <dgm:t>
        <a:bodyPr/>
        <a:lstStyle/>
        <a:p>
          <a:endParaRPr lang="en-US"/>
        </a:p>
      </dgm:t>
    </dgm:pt>
    <dgm:pt modelId="{1DC43972-18D0-49D5-BAEB-1866508D9864}" type="sibTrans" cxnId="{87F83FF3-F23D-4662-8026-413A2FA83648}">
      <dgm:prSet/>
      <dgm:spPr/>
      <dgm:t>
        <a:bodyPr/>
        <a:lstStyle/>
        <a:p>
          <a:endParaRPr lang="en-US"/>
        </a:p>
      </dgm:t>
    </dgm:pt>
    <dgm:pt modelId="{E211D8BE-552A-4516-A233-CD756696E454}">
      <dgm:prSet custT="1"/>
      <dgm:spPr/>
      <dgm:t>
        <a:bodyPr/>
        <a:lstStyle/>
        <a:p>
          <a:r>
            <a:rPr lang="en-US" sz="4000" b="1" dirty="0"/>
            <a:t>Brings “democracy to your doorstep…”</a:t>
          </a:r>
        </a:p>
      </dgm:t>
    </dgm:pt>
    <dgm:pt modelId="{B9650ED0-5AF7-4E8C-B414-2B4084A4F291}" type="parTrans" cxnId="{BB465127-7FFC-4DA8-AD85-5885063E26C7}">
      <dgm:prSet/>
      <dgm:spPr/>
      <dgm:t>
        <a:bodyPr/>
        <a:lstStyle/>
        <a:p>
          <a:endParaRPr lang="en-US"/>
        </a:p>
      </dgm:t>
    </dgm:pt>
    <dgm:pt modelId="{14FB313F-70F3-487B-AD87-D35FFC5067E8}" type="sibTrans" cxnId="{BB465127-7FFC-4DA8-AD85-5885063E26C7}">
      <dgm:prSet/>
      <dgm:spPr/>
      <dgm:t>
        <a:bodyPr/>
        <a:lstStyle/>
        <a:p>
          <a:endParaRPr lang="en-US"/>
        </a:p>
      </dgm:t>
    </dgm:pt>
    <dgm:pt modelId="{2585EA8C-9E32-4996-91DC-F8D941007840}">
      <dgm:prSet custT="1"/>
      <dgm:spPr>
        <a:gradFill rotWithShape="0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b="1" i="0" dirty="0">
              <a:solidFill>
                <a:schemeClr val="tx1"/>
              </a:solidFill>
            </a:rPr>
            <a:t>The New American Majority Utilized Mail-Based Voter Resources to Help Decide Election</a:t>
          </a:r>
          <a:endParaRPr lang="en-US" sz="3600" b="1" dirty="0">
            <a:solidFill>
              <a:schemeClr val="tx1"/>
            </a:solidFill>
          </a:endParaRPr>
        </a:p>
      </dgm:t>
    </dgm:pt>
    <dgm:pt modelId="{72A73A83-9119-46A3-8D6F-EDF7419E3BE6}" type="parTrans" cxnId="{E6571ED1-4252-4FD5-8A10-373229A998BC}">
      <dgm:prSet/>
      <dgm:spPr/>
      <dgm:t>
        <a:bodyPr/>
        <a:lstStyle/>
        <a:p>
          <a:endParaRPr lang="en-US"/>
        </a:p>
      </dgm:t>
    </dgm:pt>
    <dgm:pt modelId="{E3F59C97-1BB0-434E-9B3B-C6D857681C6F}" type="sibTrans" cxnId="{E6571ED1-4252-4FD5-8A10-373229A998BC}">
      <dgm:prSet/>
      <dgm:spPr/>
      <dgm:t>
        <a:bodyPr/>
        <a:lstStyle/>
        <a:p>
          <a:endParaRPr lang="en-US"/>
        </a:p>
      </dgm:t>
    </dgm:pt>
    <dgm:pt modelId="{41755DBE-F0CB-4594-BEE5-7BEB16ACCF53}">
      <dgm:prSet custT="1"/>
      <dgm:spPr>
        <a:gradFill rotWithShape="0">
          <a:gsLst>
            <a:gs pos="80000">
              <a:srgbClr val="00B050"/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b="1" i="0" dirty="0">
              <a:solidFill>
                <a:schemeClr val="tx1"/>
              </a:solidFill>
            </a:rPr>
            <a:t>4.6 million unique vote-by-mail ballot applications in key states</a:t>
          </a:r>
          <a:r>
            <a:rPr lang="en-US" sz="500" b="1" i="0" dirty="0"/>
            <a:t>.</a:t>
          </a:r>
          <a:endParaRPr lang="en-US" sz="500" dirty="0"/>
        </a:p>
      </dgm:t>
    </dgm:pt>
    <dgm:pt modelId="{0ECAF1F6-BCFE-4399-AEB4-F103D526B0DF}" type="parTrans" cxnId="{3F04A6A1-6FE0-47E9-9613-187340D96FC0}">
      <dgm:prSet/>
      <dgm:spPr/>
      <dgm:t>
        <a:bodyPr/>
        <a:lstStyle/>
        <a:p>
          <a:endParaRPr lang="en-US"/>
        </a:p>
      </dgm:t>
    </dgm:pt>
    <dgm:pt modelId="{6C8A0569-DF98-4B26-B2EF-640D7DD8E1D5}" type="sibTrans" cxnId="{3F04A6A1-6FE0-47E9-9613-187340D96FC0}">
      <dgm:prSet/>
      <dgm:spPr/>
      <dgm:t>
        <a:bodyPr/>
        <a:lstStyle/>
        <a:p>
          <a:endParaRPr lang="en-US"/>
        </a:p>
      </dgm:t>
    </dgm:pt>
    <dgm:pt modelId="{51662929-97FD-48E3-B87A-E07749808F59}" type="pres">
      <dgm:prSet presAssocID="{49BFC725-381F-43FD-978A-6C8150F814F4}" presName="linear" presStyleCnt="0">
        <dgm:presLayoutVars>
          <dgm:animLvl val="lvl"/>
          <dgm:resizeHandles val="exact"/>
        </dgm:presLayoutVars>
      </dgm:prSet>
      <dgm:spPr/>
    </dgm:pt>
    <dgm:pt modelId="{17546598-5E1B-4116-A803-B16A15C9D0F0}" type="pres">
      <dgm:prSet presAssocID="{2409A349-3C5D-4E3D-8A0E-AC16C8965D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413EDD-6030-4DA0-B625-77A47E58B7D7}" type="pres">
      <dgm:prSet presAssocID="{1DC43972-18D0-49D5-BAEB-1866508D9864}" presName="spacer" presStyleCnt="0"/>
      <dgm:spPr/>
    </dgm:pt>
    <dgm:pt modelId="{E25D47B6-12EB-41C9-87EF-2E3C1B4D06A4}" type="pres">
      <dgm:prSet presAssocID="{E211D8BE-552A-4516-A233-CD756696E4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EB5A72-E0A4-441C-868B-85142531A3C7}" type="pres">
      <dgm:prSet presAssocID="{14FB313F-70F3-487B-AD87-D35FFC5067E8}" presName="spacer" presStyleCnt="0"/>
      <dgm:spPr/>
    </dgm:pt>
    <dgm:pt modelId="{0B3FDFB2-097D-4EDB-8582-5AE077D5DF34}" type="pres">
      <dgm:prSet presAssocID="{2585EA8C-9E32-4996-91DC-F8D9410078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3DDF2B-C9E1-49EC-9F9C-DA88AF0C2769}" type="pres">
      <dgm:prSet presAssocID="{E3F59C97-1BB0-434E-9B3B-C6D857681C6F}" presName="spacer" presStyleCnt="0"/>
      <dgm:spPr/>
    </dgm:pt>
    <dgm:pt modelId="{7952EA72-5254-4B32-9690-37DE42F62A53}" type="pres">
      <dgm:prSet presAssocID="{41755DBE-F0CB-4594-BEE5-7BEB16ACCF53}" presName="parentText" presStyleLbl="node1" presStyleIdx="3" presStyleCnt="4" custLinFactY="-10154" custLinFactNeighborX="-620" custLinFactNeighborY="-100000">
        <dgm:presLayoutVars>
          <dgm:chMax val="0"/>
          <dgm:bulletEnabled val="1"/>
        </dgm:presLayoutVars>
      </dgm:prSet>
      <dgm:spPr/>
    </dgm:pt>
  </dgm:ptLst>
  <dgm:cxnLst>
    <dgm:cxn modelId="{BB465127-7FFC-4DA8-AD85-5885063E26C7}" srcId="{49BFC725-381F-43FD-978A-6C8150F814F4}" destId="{E211D8BE-552A-4516-A233-CD756696E454}" srcOrd="1" destOrd="0" parTransId="{B9650ED0-5AF7-4E8C-B414-2B4084A4F291}" sibTransId="{14FB313F-70F3-487B-AD87-D35FFC5067E8}"/>
    <dgm:cxn modelId="{E43C5551-80F8-4D0E-AC9C-4F857068C7DE}" type="presOf" srcId="{49BFC725-381F-43FD-978A-6C8150F814F4}" destId="{51662929-97FD-48E3-B87A-E07749808F59}" srcOrd="0" destOrd="0" presId="urn:microsoft.com/office/officeart/2005/8/layout/vList2"/>
    <dgm:cxn modelId="{19AC6477-2304-4E73-838D-987AA94DA177}" type="presOf" srcId="{2585EA8C-9E32-4996-91DC-F8D941007840}" destId="{0B3FDFB2-097D-4EDB-8582-5AE077D5DF34}" srcOrd="0" destOrd="0" presId="urn:microsoft.com/office/officeart/2005/8/layout/vList2"/>
    <dgm:cxn modelId="{9A4D457A-343A-4B87-899F-0C7E6C8CF973}" type="presOf" srcId="{2409A349-3C5D-4E3D-8A0E-AC16C8965D5E}" destId="{17546598-5E1B-4116-A803-B16A15C9D0F0}" srcOrd="0" destOrd="0" presId="urn:microsoft.com/office/officeart/2005/8/layout/vList2"/>
    <dgm:cxn modelId="{5275B6A0-C6DC-4261-A706-AE3E0AD92FB3}" type="presOf" srcId="{41755DBE-F0CB-4594-BEE5-7BEB16ACCF53}" destId="{7952EA72-5254-4B32-9690-37DE42F62A53}" srcOrd="0" destOrd="0" presId="urn:microsoft.com/office/officeart/2005/8/layout/vList2"/>
    <dgm:cxn modelId="{3F04A6A1-6FE0-47E9-9613-187340D96FC0}" srcId="{49BFC725-381F-43FD-978A-6C8150F814F4}" destId="{41755DBE-F0CB-4594-BEE5-7BEB16ACCF53}" srcOrd="3" destOrd="0" parTransId="{0ECAF1F6-BCFE-4399-AEB4-F103D526B0DF}" sibTransId="{6C8A0569-DF98-4B26-B2EF-640D7DD8E1D5}"/>
    <dgm:cxn modelId="{E6571ED1-4252-4FD5-8A10-373229A998BC}" srcId="{49BFC725-381F-43FD-978A-6C8150F814F4}" destId="{2585EA8C-9E32-4996-91DC-F8D941007840}" srcOrd="2" destOrd="0" parTransId="{72A73A83-9119-46A3-8D6F-EDF7419E3BE6}" sibTransId="{E3F59C97-1BB0-434E-9B3B-C6D857681C6F}"/>
    <dgm:cxn modelId="{B74759D5-DE06-4B25-8B46-019C11ABC862}" type="presOf" srcId="{E211D8BE-552A-4516-A233-CD756696E454}" destId="{E25D47B6-12EB-41C9-87EF-2E3C1B4D06A4}" srcOrd="0" destOrd="0" presId="urn:microsoft.com/office/officeart/2005/8/layout/vList2"/>
    <dgm:cxn modelId="{87F83FF3-F23D-4662-8026-413A2FA83648}" srcId="{49BFC725-381F-43FD-978A-6C8150F814F4}" destId="{2409A349-3C5D-4E3D-8A0E-AC16C8965D5E}" srcOrd="0" destOrd="0" parTransId="{30AEE966-4582-44B9-A367-17C6BB396070}" sibTransId="{1DC43972-18D0-49D5-BAEB-1866508D9864}"/>
    <dgm:cxn modelId="{8732E1D6-58B9-424D-97F0-B5BD8843AB33}" type="presParOf" srcId="{51662929-97FD-48E3-B87A-E07749808F59}" destId="{17546598-5E1B-4116-A803-B16A15C9D0F0}" srcOrd="0" destOrd="0" presId="urn:microsoft.com/office/officeart/2005/8/layout/vList2"/>
    <dgm:cxn modelId="{83DC2F78-20BB-4C5B-9D84-625CCF59EF9B}" type="presParOf" srcId="{51662929-97FD-48E3-B87A-E07749808F59}" destId="{25413EDD-6030-4DA0-B625-77A47E58B7D7}" srcOrd="1" destOrd="0" presId="urn:microsoft.com/office/officeart/2005/8/layout/vList2"/>
    <dgm:cxn modelId="{1B022786-CA4A-42D6-B5AF-AA8A9FF09980}" type="presParOf" srcId="{51662929-97FD-48E3-B87A-E07749808F59}" destId="{E25D47B6-12EB-41C9-87EF-2E3C1B4D06A4}" srcOrd="2" destOrd="0" presId="urn:microsoft.com/office/officeart/2005/8/layout/vList2"/>
    <dgm:cxn modelId="{7E8496DD-AA98-4EE2-A465-8BCADAE141A7}" type="presParOf" srcId="{51662929-97FD-48E3-B87A-E07749808F59}" destId="{00EB5A72-E0A4-441C-868B-85142531A3C7}" srcOrd="3" destOrd="0" presId="urn:microsoft.com/office/officeart/2005/8/layout/vList2"/>
    <dgm:cxn modelId="{AC74F5E9-00EE-4385-86E4-09630DFA397C}" type="presParOf" srcId="{51662929-97FD-48E3-B87A-E07749808F59}" destId="{0B3FDFB2-097D-4EDB-8582-5AE077D5DF34}" srcOrd="4" destOrd="0" presId="urn:microsoft.com/office/officeart/2005/8/layout/vList2"/>
    <dgm:cxn modelId="{2F879A8A-74D2-4C1F-9758-C15C2EF85152}" type="presParOf" srcId="{51662929-97FD-48E3-B87A-E07749808F59}" destId="{973DDF2B-C9E1-49EC-9F9C-DA88AF0C2769}" srcOrd="5" destOrd="0" presId="urn:microsoft.com/office/officeart/2005/8/layout/vList2"/>
    <dgm:cxn modelId="{CA7C6B87-AAC5-445D-AE16-22D314B2EF44}" type="presParOf" srcId="{51662929-97FD-48E3-B87A-E07749808F59}" destId="{7952EA72-5254-4B32-9690-37DE42F62A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FC725-381F-43FD-978A-6C8150F814F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09A349-3C5D-4E3D-8A0E-AC16C8965D5E}">
      <dgm:prSet/>
      <dgm:spPr/>
      <dgm:t>
        <a:bodyPr/>
        <a:lstStyle/>
        <a:p>
          <a:r>
            <a:rPr lang="en-US" dirty="0"/>
            <a:t>Center for Voter Information and Voter Participation Center –</a:t>
          </a:r>
        </a:p>
      </dgm:t>
    </dgm:pt>
    <dgm:pt modelId="{30AEE966-4582-44B9-A367-17C6BB396070}" type="parTrans" cxnId="{87F83FF3-F23D-4662-8026-413A2FA83648}">
      <dgm:prSet/>
      <dgm:spPr/>
      <dgm:t>
        <a:bodyPr/>
        <a:lstStyle/>
        <a:p>
          <a:endParaRPr lang="en-US"/>
        </a:p>
      </dgm:t>
    </dgm:pt>
    <dgm:pt modelId="{1DC43972-18D0-49D5-BAEB-1866508D9864}" type="sibTrans" cxnId="{87F83FF3-F23D-4662-8026-413A2FA83648}">
      <dgm:prSet/>
      <dgm:spPr/>
      <dgm:t>
        <a:bodyPr/>
        <a:lstStyle/>
        <a:p>
          <a:endParaRPr lang="en-US"/>
        </a:p>
      </dgm:t>
    </dgm:pt>
    <dgm:pt modelId="{877D4743-9F78-4506-8CC6-0C38A7C690BE}">
      <dgm:prSet/>
      <dgm:spPr/>
      <dgm:t>
        <a:bodyPr/>
        <a:lstStyle/>
        <a:p>
          <a:r>
            <a:rPr lang="en-US" dirty="0"/>
            <a:t>2.1 Million applications for absentee ballots in Virginia in 2021</a:t>
          </a:r>
        </a:p>
      </dgm:t>
    </dgm:pt>
    <dgm:pt modelId="{141220FA-C5E6-4736-B72A-A41D1ABBD873}" type="parTrans" cxnId="{4FCBF369-C416-41E1-94B4-036C6DFEE6B7}">
      <dgm:prSet/>
      <dgm:spPr/>
      <dgm:t>
        <a:bodyPr/>
        <a:lstStyle/>
        <a:p>
          <a:endParaRPr lang="en-US"/>
        </a:p>
      </dgm:t>
    </dgm:pt>
    <dgm:pt modelId="{4ADD5390-59BF-4BE9-B2F9-AB72B462DDEC}" type="sibTrans" cxnId="{4FCBF369-C416-41E1-94B4-036C6DFEE6B7}">
      <dgm:prSet/>
      <dgm:spPr/>
      <dgm:t>
        <a:bodyPr/>
        <a:lstStyle/>
        <a:p>
          <a:endParaRPr lang="en-US"/>
        </a:p>
      </dgm:t>
    </dgm:pt>
    <dgm:pt modelId="{3F19823E-C09D-4586-8B5C-33DF52008EFD}">
      <dgm:prSet/>
      <dgm:spPr/>
      <dgm:t>
        <a:bodyPr/>
        <a:lstStyle/>
        <a:p>
          <a:r>
            <a:rPr lang="en-US" dirty="0"/>
            <a:t>Racial minorities</a:t>
          </a:r>
        </a:p>
      </dgm:t>
    </dgm:pt>
    <dgm:pt modelId="{328D91EA-7E78-4E4E-B214-8C86D5FDC121}" type="parTrans" cxnId="{48F22673-4103-447F-AF2F-57B70620FFB5}">
      <dgm:prSet/>
      <dgm:spPr/>
      <dgm:t>
        <a:bodyPr/>
        <a:lstStyle/>
        <a:p>
          <a:endParaRPr lang="en-US"/>
        </a:p>
      </dgm:t>
    </dgm:pt>
    <dgm:pt modelId="{A19347AF-07D1-4FD2-87AE-6EB83F1FDDA3}" type="sibTrans" cxnId="{48F22673-4103-447F-AF2F-57B70620FFB5}">
      <dgm:prSet/>
      <dgm:spPr/>
      <dgm:t>
        <a:bodyPr/>
        <a:lstStyle/>
        <a:p>
          <a:endParaRPr lang="en-US"/>
        </a:p>
      </dgm:t>
    </dgm:pt>
    <dgm:pt modelId="{45FD8CEE-0A95-4EA1-8E8C-1F18524C4806}">
      <dgm:prSet/>
      <dgm:spPr/>
      <dgm:t>
        <a:bodyPr/>
        <a:lstStyle/>
        <a:p>
          <a:r>
            <a:rPr lang="en-US"/>
            <a:t>Young people</a:t>
          </a:r>
        </a:p>
      </dgm:t>
    </dgm:pt>
    <dgm:pt modelId="{8D65BE87-9006-4421-BB51-0C40EC779C2F}" type="parTrans" cxnId="{BAA851AA-F23E-413C-8C7D-CA08C95A1373}">
      <dgm:prSet/>
      <dgm:spPr/>
      <dgm:t>
        <a:bodyPr/>
        <a:lstStyle/>
        <a:p>
          <a:endParaRPr lang="en-US"/>
        </a:p>
      </dgm:t>
    </dgm:pt>
    <dgm:pt modelId="{27EE80FA-353A-4BF7-BC1F-50F010CA6A78}" type="sibTrans" cxnId="{BAA851AA-F23E-413C-8C7D-CA08C95A1373}">
      <dgm:prSet/>
      <dgm:spPr/>
      <dgm:t>
        <a:bodyPr/>
        <a:lstStyle/>
        <a:p>
          <a:endParaRPr lang="en-US"/>
        </a:p>
      </dgm:t>
    </dgm:pt>
    <dgm:pt modelId="{52823AC0-86B0-41A4-ACFC-0A5CD8B174A7}">
      <dgm:prSet/>
      <dgm:spPr/>
      <dgm:t>
        <a:bodyPr/>
        <a:lstStyle/>
        <a:p>
          <a:r>
            <a:rPr lang="en-US"/>
            <a:t>Unmarried women</a:t>
          </a:r>
        </a:p>
      </dgm:t>
    </dgm:pt>
    <dgm:pt modelId="{02B765D0-0205-4EA5-980B-AD09D502F638}" type="parTrans" cxnId="{8E2CB4F9-BC1A-4B2B-AFC4-DC92220269A1}">
      <dgm:prSet/>
      <dgm:spPr/>
      <dgm:t>
        <a:bodyPr/>
        <a:lstStyle/>
        <a:p>
          <a:endParaRPr lang="en-US"/>
        </a:p>
      </dgm:t>
    </dgm:pt>
    <dgm:pt modelId="{5F2AD34B-BFF5-4714-9AAF-2038187CFE6F}" type="sibTrans" cxnId="{8E2CB4F9-BC1A-4B2B-AFC4-DC92220269A1}">
      <dgm:prSet/>
      <dgm:spPr/>
      <dgm:t>
        <a:bodyPr/>
        <a:lstStyle/>
        <a:p>
          <a:endParaRPr lang="en-US"/>
        </a:p>
      </dgm:t>
    </dgm:pt>
    <dgm:pt modelId="{51662929-97FD-48E3-B87A-E07749808F59}" type="pres">
      <dgm:prSet presAssocID="{49BFC725-381F-43FD-978A-6C8150F814F4}" presName="linear" presStyleCnt="0">
        <dgm:presLayoutVars>
          <dgm:animLvl val="lvl"/>
          <dgm:resizeHandles val="exact"/>
        </dgm:presLayoutVars>
      </dgm:prSet>
      <dgm:spPr/>
    </dgm:pt>
    <dgm:pt modelId="{17546598-5E1B-4116-A803-B16A15C9D0F0}" type="pres">
      <dgm:prSet presAssocID="{2409A349-3C5D-4E3D-8A0E-AC16C8965D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BB48868-B02B-48F4-ACC9-9864DA260CBE}" type="pres">
      <dgm:prSet presAssocID="{2409A349-3C5D-4E3D-8A0E-AC16C8965D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FCBF369-C416-41E1-94B4-036C6DFEE6B7}" srcId="{2409A349-3C5D-4E3D-8A0E-AC16C8965D5E}" destId="{877D4743-9F78-4506-8CC6-0C38A7C690BE}" srcOrd="0" destOrd="0" parTransId="{141220FA-C5E6-4736-B72A-A41D1ABBD873}" sibTransId="{4ADD5390-59BF-4BE9-B2F9-AB72B462DDEC}"/>
    <dgm:cxn modelId="{E43C5551-80F8-4D0E-AC9C-4F857068C7DE}" type="presOf" srcId="{49BFC725-381F-43FD-978A-6C8150F814F4}" destId="{51662929-97FD-48E3-B87A-E07749808F59}" srcOrd="0" destOrd="0" presId="urn:microsoft.com/office/officeart/2005/8/layout/vList2"/>
    <dgm:cxn modelId="{48F22673-4103-447F-AF2F-57B70620FFB5}" srcId="{2409A349-3C5D-4E3D-8A0E-AC16C8965D5E}" destId="{3F19823E-C09D-4586-8B5C-33DF52008EFD}" srcOrd="1" destOrd="0" parTransId="{328D91EA-7E78-4E4E-B214-8C86D5FDC121}" sibTransId="{A19347AF-07D1-4FD2-87AE-6EB83F1FDDA3}"/>
    <dgm:cxn modelId="{7E3B5377-1677-40D8-BB02-B33D98C6334E}" type="presOf" srcId="{877D4743-9F78-4506-8CC6-0C38A7C690BE}" destId="{FBB48868-B02B-48F4-ACC9-9864DA260CBE}" srcOrd="0" destOrd="0" presId="urn:microsoft.com/office/officeart/2005/8/layout/vList2"/>
    <dgm:cxn modelId="{9A4D457A-343A-4B87-899F-0C7E6C8CF973}" type="presOf" srcId="{2409A349-3C5D-4E3D-8A0E-AC16C8965D5E}" destId="{17546598-5E1B-4116-A803-B16A15C9D0F0}" srcOrd="0" destOrd="0" presId="urn:microsoft.com/office/officeart/2005/8/layout/vList2"/>
    <dgm:cxn modelId="{030E238C-27EB-4546-A1BD-F8F154923386}" type="presOf" srcId="{3F19823E-C09D-4586-8B5C-33DF52008EFD}" destId="{FBB48868-B02B-48F4-ACC9-9864DA260CBE}" srcOrd="0" destOrd="1" presId="urn:microsoft.com/office/officeart/2005/8/layout/vList2"/>
    <dgm:cxn modelId="{BAA851AA-F23E-413C-8C7D-CA08C95A1373}" srcId="{2409A349-3C5D-4E3D-8A0E-AC16C8965D5E}" destId="{45FD8CEE-0A95-4EA1-8E8C-1F18524C4806}" srcOrd="2" destOrd="0" parTransId="{8D65BE87-9006-4421-BB51-0C40EC779C2F}" sibTransId="{27EE80FA-353A-4BF7-BC1F-50F010CA6A78}"/>
    <dgm:cxn modelId="{8DFDD1DF-1CE2-4D0B-B432-1B75C0A6CDB6}" type="presOf" srcId="{45FD8CEE-0A95-4EA1-8E8C-1F18524C4806}" destId="{FBB48868-B02B-48F4-ACC9-9864DA260CBE}" srcOrd="0" destOrd="2" presId="urn:microsoft.com/office/officeart/2005/8/layout/vList2"/>
    <dgm:cxn modelId="{878052F2-1312-42CE-B67F-9D24E831DB9C}" type="presOf" srcId="{52823AC0-86B0-41A4-ACFC-0A5CD8B174A7}" destId="{FBB48868-B02B-48F4-ACC9-9864DA260CBE}" srcOrd="0" destOrd="3" presId="urn:microsoft.com/office/officeart/2005/8/layout/vList2"/>
    <dgm:cxn modelId="{87F83FF3-F23D-4662-8026-413A2FA83648}" srcId="{49BFC725-381F-43FD-978A-6C8150F814F4}" destId="{2409A349-3C5D-4E3D-8A0E-AC16C8965D5E}" srcOrd="0" destOrd="0" parTransId="{30AEE966-4582-44B9-A367-17C6BB396070}" sibTransId="{1DC43972-18D0-49D5-BAEB-1866508D9864}"/>
    <dgm:cxn modelId="{8E2CB4F9-BC1A-4B2B-AFC4-DC92220269A1}" srcId="{2409A349-3C5D-4E3D-8A0E-AC16C8965D5E}" destId="{52823AC0-86B0-41A4-ACFC-0A5CD8B174A7}" srcOrd="3" destOrd="0" parTransId="{02B765D0-0205-4EA5-980B-AD09D502F638}" sibTransId="{5F2AD34B-BFF5-4714-9AAF-2038187CFE6F}"/>
    <dgm:cxn modelId="{8732E1D6-58B9-424D-97F0-B5BD8843AB33}" type="presParOf" srcId="{51662929-97FD-48E3-B87A-E07749808F59}" destId="{17546598-5E1B-4116-A803-B16A15C9D0F0}" srcOrd="0" destOrd="0" presId="urn:microsoft.com/office/officeart/2005/8/layout/vList2"/>
    <dgm:cxn modelId="{B08FA1A1-AFC8-4BF6-912B-B48FFE7C64E9}" type="presParOf" srcId="{51662929-97FD-48E3-B87A-E07749808F59}" destId="{FBB48868-B02B-48F4-ACC9-9864DA260C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CD642-FA90-4CC0-8157-85C1ECFA65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F146B9-1A04-439D-9721-0CBBAEFFAD37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Form Local Task Forces!</a:t>
          </a:r>
        </a:p>
      </dgm:t>
    </dgm:pt>
    <dgm:pt modelId="{05DBDD70-D12A-41E9-BD3E-A4B4B5DDCF04}" type="parTrans" cxnId="{58A9CADF-A97F-4B3F-AFB7-8B6B797DD96C}">
      <dgm:prSet/>
      <dgm:spPr/>
      <dgm:t>
        <a:bodyPr/>
        <a:lstStyle/>
        <a:p>
          <a:endParaRPr lang="en-US"/>
        </a:p>
      </dgm:t>
    </dgm:pt>
    <dgm:pt modelId="{AC167B84-A232-4004-BD61-9CB1943EDD45}" type="sibTrans" cxnId="{58A9CADF-A97F-4B3F-AFB7-8B6B797DD96C}">
      <dgm:prSet/>
      <dgm:spPr/>
      <dgm:t>
        <a:bodyPr/>
        <a:lstStyle/>
        <a:p>
          <a:endParaRPr lang="en-US"/>
        </a:p>
      </dgm:t>
    </dgm:pt>
    <dgm:pt modelId="{8C047019-ABFB-45D6-9FB6-412E2F4FE72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Reporting Systems To Track Abuse of Vulnerable Voters</a:t>
          </a:r>
        </a:p>
      </dgm:t>
    </dgm:pt>
    <dgm:pt modelId="{CD6D11F4-FB12-4927-96E5-56DCE255B850}" type="parTrans" cxnId="{D7BA1965-9C65-4B5A-AABA-A648F93EBCAA}">
      <dgm:prSet/>
      <dgm:spPr/>
      <dgm:t>
        <a:bodyPr/>
        <a:lstStyle/>
        <a:p>
          <a:endParaRPr lang="en-US"/>
        </a:p>
      </dgm:t>
    </dgm:pt>
    <dgm:pt modelId="{C0BF8176-F265-499A-874C-58AC225D6303}" type="sibTrans" cxnId="{D7BA1965-9C65-4B5A-AABA-A648F93EBCAA}">
      <dgm:prSet/>
      <dgm:spPr/>
      <dgm:t>
        <a:bodyPr/>
        <a:lstStyle/>
        <a:p>
          <a:endParaRPr lang="en-US"/>
        </a:p>
      </dgm:t>
    </dgm:pt>
    <dgm:pt modelId="{B9CA1D5B-A402-4093-8003-FE9F5D9B15B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Who’s Getting $$ And Monitor What Are They Doing </a:t>
          </a:r>
        </a:p>
      </dgm:t>
    </dgm:pt>
    <dgm:pt modelId="{86342256-0A81-4BBF-9983-FA95680FABA2}" type="parTrans" cxnId="{93E7C97F-5655-4804-A01C-092FB776AD87}">
      <dgm:prSet/>
      <dgm:spPr/>
      <dgm:t>
        <a:bodyPr/>
        <a:lstStyle/>
        <a:p>
          <a:endParaRPr lang="en-US"/>
        </a:p>
      </dgm:t>
    </dgm:pt>
    <dgm:pt modelId="{5300AAFE-BB0B-4801-8A4F-A62E9DF562CB}" type="sibTrans" cxnId="{93E7C97F-5655-4804-A01C-092FB776AD87}">
      <dgm:prSet/>
      <dgm:spPr/>
      <dgm:t>
        <a:bodyPr/>
        <a:lstStyle/>
        <a:p>
          <a:endParaRPr lang="en-US"/>
        </a:p>
      </dgm:t>
    </dgm:pt>
    <dgm:pt modelId="{45300CB5-51EB-486A-9AA9-491BFB3306F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Outreach To Targeted Populations Re: Protecting Their Votes</a:t>
          </a:r>
        </a:p>
      </dgm:t>
    </dgm:pt>
    <dgm:pt modelId="{B72AB7DE-4E6D-4B2B-9B2C-A63739CAA9A3}" type="parTrans" cxnId="{34954038-1E17-4DF9-8C74-B8C09C0C85E3}">
      <dgm:prSet/>
      <dgm:spPr/>
      <dgm:t>
        <a:bodyPr/>
        <a:lstStyle/>
        <a:p>
          <a:endParaRPr lang="en-US"/>
        </a:p>
      </dgm:t>
    </dgm:pt>
    <dgm:pt modelId="{F039977E-EB42-4959-B511-02AE3C94095A}" type="sibTrans" cxnId="{34954038-1E17-4DF9-8C74-B8C09C0C85E3}">
      <dgm:prSet/>
      <dgm:spPr/>
      <dgm:t>
        <a:bodyPr/>
        <a:lstStyle/>
        <a:p>
          <a:endParaRPr lang="en-US"/>
        </a:p>
      </dgm:t>
    </dgm:pt>
    <dgm:pt modelId="{5917D9BE-88D6-4407-940B-64742A9E1FB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Protect Vulnerable Voters in Every County</a:t>
          </a:r>
        </a:p>
      </dgm:t>
    </dgm:pt>
    <dgm:pt modelId="{1053DDA4-EAA3-4EB1-AE4B-184241EBB4BA}" type="parTrans" cxnId="{7E3D2466-F8D5-405A-B452-A5174872E226}">
      <dgm:prSet/>
      <dgm:spPr/>
      <dgm:t>
        <a:bodyPr/>
        <a:lstStyle/>
        <a:p>
          <a:endParaRPr lang="en-US"/>
        </a:p>
      </dgm:t>
    </dgm:pt>
    <dgm:pt modelId="{28691A7A-8E68-4C0F-97EC-D4C2F0E880A4}" type="sibTrans" cxnId="{7E3D2466-F8D5-405A-B452-A5174872E226}">
      <dgm:prSet/>
      <dgm:spPr/>
      <dgm:t>
        <a:bodyPr/>
        <a:lstStyle/>
        <a:p>
          <a:endParaRPr lang="en-US"/>
        </a:p>
      </dgm:t>
    </dgm:pt>
    <dgm:pt modelId="{FBA62C5D-14B3-4C8D-ADF8-87F6899673C9}" type="pres">
      <dgm:prSet presAssocID="{9B4CD642-FA90-4CC0-8157-85C1ECFA65B6}" presName="linear" presStyleCnt="0">
        <dgm:presLayoutVars>
          <dgm:animLvl val="lvl"/>
          <dgm:resizeHandles val="exact"/>
        </dgm:presLayoutVars>
      </dgm:prSet>
      <dgm:spPr/>
    </dgm:pt>
    <dgm:pt modelId="{83788C52-FC53-4A79-8DCB-634414C1AD90}" type="pres">
      <dgm:prSet presAssocID="{D3F146B9-1A04-439D-9721-0CBBAEFFAD37}" presName="parentText" presStyleLbl="node1" presStyleIdx="0" presStyleCnt="5" custLinFactNeighborX="4637" custLinFactNeighborY="5537">
        <dgm:presLayoutVars>
          <dgm:chMax val="0"/>
          <dgm:bulletEnabled val="1"/>
        </dgm:presLayoutVars>
      </dgm:prSet>
      <dgm:spPr/>
    </dgm:pt>
    <dgm:pt modelId="{098F7E8C-97F0-4304-962F-7C97CEC5E7F0}" type="pres">
      <dgm:prSet presAssocID="{AC167B84-A232-4004-BD61-9CB1943EDD45}" presName="spacer" presStyleCnt="0"/>
      <dgm:spPr/>
    </dgm:pt>
    <dgm:pt modelId="{4DCFBBE9-F5DF-4ED9-83D6-EF068B8FAC71}" type="pres">
      <dgm:prSet presAssocID="{5917D9BE-88D6-4407-940B-64742A9E1F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69DA2F-D535-4572-8F58-5481337E2DFC}" type="pres">
      <dgm:prSet presAssocID="{28691A7A-8E68-4C0F-97EC-D4C2F0E880A4}" presName="spacer" presStyleCnt="0"/>
      <dgm:spPr/>
    </dgm:pt>
    <dgm:pt modelId="{7E25E244-D30C-455C-816E-206F98CA249E}" type="pres">
      <dgm:prSet presAssocID="{8C047019-ABFB-45D6-9FB6-412E2F4FE7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41373A-4D16-4410-BBC8-82D94DF1526D}" type="pres">
      <dgm:prSet presAssocID="{C0BF8176-F265-499A-874C-58AC225D6303}" presName="spacer" presStyleCnt="0"/>
      <dgm:spPr/>
    </dgm:pt>
    <dgm:pt modelId="{7D85323D-178A-454C-B828-366B4B4EEF09}" type="pres">
      <dgm:prSet presAssocID="{B9CA1D5B-A402-4093-8003-FE9F5D9B15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4A80E5-C9C3-4B9B-9B78-68270B2F081C}" type="pres">
      <dgm:prSet presAssocID="{5300AAFE-BB0B-4801-8A4F-A62E9DF562CB}" presName="spacer" presStyleCnt="0"/>
      <dgm:spPr/>
    </dgm:pt>
    <dgm:pt modelId="{34495E45-BA04-4528-A694-D908A2FD4997}" type="pres">
      <dgm:prSet presAssocID="{45300CB5-51EB-486A-9AA9-491BFB3306F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5B59519-0D3F-49D7-811F-064953C01EAE}" type="presOf" srcId="{B9CA1D5B-A402-4093-8003-FE9F5D9B15B1}" destId="{7D85323D-178A-454C-B828-366B4B4EEF09}" srcOrd="0" destOrd="0" presId="urn:microsoft.com/office/officeart/2005/8/layout/vList2"/>
    <dgm:cxn modelId="{D616AE1F-A341-4D37-B996-D6B258ED85EE}" type="presOf" srcId="{8C047019-ABFB-45D6-9FB6-412E2F4FE729}" destId="{7E25E244-D30C-455C-816E-206F98CA249E}" srcOrd="0" destOrd="0" presId="urn:microsoft.com/office/officeart/2005/8/layout/vList2"/>
    <dgm:cxn modelId="{34954038-1E17-4DF9-8C74-B8C09C0C85E3}" srcId="{9B4CD642-FA90-4CC0-8157-85C1ECFA65B6}" destId="{45300CB5-51EB-486A-9AA9-491BFB3306F2}" srcOrd="4" destOrd="0" parTransId="{B72AB7DE-4E6D-4B2B-9B2C-A63739CAA9A3}" sibTransId="{F039977E-EB42-4959-B511-02AE3C94095A}"/>
    <dgm:cxn modelId="{ABA9F164-70A3-432F-A4BA-10259462E3A7}" type="presOf" srcId="{9B4CD642-FA90-4CC0-8157-85C1ECFA65B6}" destId="{FBA62C5D-14B3-4C8D-ADF8-87F6899673C9}" srcOrd="0" destOrd="0" presId="urn:microsoft.com/office/officeart/2005/8/layout/vList2"/>
    <dgm:cxn modelId="{D7BA1965-9C65-4B5A-AABA-A648F93EBCAA}" srcId="{9B4CD642-FA90-4CC0-8157-85C1ECFA65B6}" destId="{8C047019-ABFB-45D6-9FB6-412E2F4FE729}" srcOrd="2" destOrd="0" parTransId="{CD6D11F4-FB12-4927-96E5-56DCE255B850}" sibTransId="{C0BF8176-F265-499A-874C-58AC225D6303}"/>
    <dgm:cxn modelId="{7E3D2466-F8D5-405A-B452-A5174872E226}" srcId="{9B4CD642-FA90-4CC0-8157-85C1ECFA65B6}" destId="{5917D9BE-88D6-4407-940B-64742A9E1FB4}" srcOrd="1" destOrd="0" parTransId="{1053DDA4-EAA3-4EB1-AE4B-184241EBB4BA}" sibTransId="{28691A7A-8E68-4C0F-97EC-D4C2F0E880A4}"/>
    <dgm:cxn modelId="{93E7C97F-5655-4804-A01C-092FB776AD87}" srcId="{9B4CD642-FA90-4CC0-8157-85C1ECFA65B6}" destId="{B9CA1D5B-A402-4093-8003-FE9F5D9B15B1}" srcOrd="3" destOrd="0" parTransId="{86342256-0A81-4BBF-9983-FA95680FABA2}" sibTransId="{5300AAFE-BB0B-4801-8A4F-A62E9DF562CB}"/>
    <dgm:cxn modelId="{4DA1A283-92BF-4A39-8E4E-119943B0FE74}" type="presOf" srcId="{5917D9BE-88D6-4407-940B-64742A9E1FB4}" destId="{4DCFBBE9-F5DF-4ED9-83D6-EF068B8FAC71}" srcOrd="0" destOrd="0" presId="urn:microsoft.com/office/officeart/2005/8/layout/vList2"/>
    <dgm:cxn modelId="{1A250EB9-9983-48B4-9240-0D0B5D65A8DA}" type="presOf" srcId="{45300CB5-51EB-486A-9AA9-491BFB3306F2}" destId="{34495E45-BA04-4528-A694-D908A2FD4997}" srcOrd="0" destOrd="0" presId="urn:microsoft.com/office/officeart/2005/8/layout/vList2"/>
    <dgm:cxn modelId="{58A9CADF-A97F-4B3F-AFB7-8B6B797DD96C}" srcId="{9B4CD642-FA90-4CC0-8157-85C1ECFA65B6}" destId="{D3F146B9-1A04-439D-9721-0CBBAEFFAD37}" srcOrd="0" destOrd="0" parTransId="{05DBDD70-D12A-41E9-BD3E-A4B4B5DDCF04}" sibTransId="{AC167B84-A232-4004-BD61-9CB1943EDD45}"/>
    <dgm:cxn modelId="{952D65F7-16F0-45C6-A98D-E43BFEF3FBD4}" type="presOf" srcId="{D3F146B9-1A04-439D-9721-0CBBAEFFAD37}" destId="{83788C52-FC53-4A79-8DCB-634414C1AD90}" srcOrd="0" destOrd="0" presId="urn:microsoft.com/office/officeart/2005/8/layout/vList2"/>
    <dgm:cxn modelId="{4510D1B6-083B-4B54-BC67-86A24C4E13AA}" type="presParOf" srcId="{FBA62C5D-14B3-4C8D-ADF8-87F6899673C9}" destId="{83788C52-FC53-4A79-8DCB-634414C1AD90}" srcOrd="0" destOrd="0" presId="urn:microsoft.com/office/officeart/2005/8/layout/vList2"/>
    <dgm:cxn modelId="{77952661-4E74-4CF2-B815-EA335FDF49AB}" type="presParOf" srcId="{FBA62C5D-14B3-4C8D-ADF8-87F6899673C9}" destId="{098F7E8C-97F0-4304-962F-7C97CEC5E7F0}" srcOrd="1" destOrd="0" presId="urn:microsoft.com/office/officeart/2005/8/layout/vList2"/>
    <dgm:cxn modelId="{ED17A64E-F526-4C56-8957-C05D0470B5EA}" type="presParOf" srcId="{FBA62C5D-14B3-4C8D-ADF8-87F6899673C9}" destId="{4DCFBBE9-F5DF-4ED9-83D6-EF068B8FAC71}" srcOrd="2" destOrd="0" presId="urn:microsoft.com/office/officeart/2005/8/layout/vList2"/>
    <dgm:cxn modelId="{27D15191-8D69-4115-8F43-157A7FB4C016}" type="presParOf" srcId="{FBA62C5D-14B3-4C8D-ADF8-87F6899673C9}" destId="{E369DA2F-D535-4572-8F58-5481337E2DFC}" srcOrd="3" destOrd="0" presId="urn:microsoft.com/office/officeart/2005/8/layout/vList2"/>
    <dgm:cxn modelId="{A4F8557B-8A28-4A4B-9F24-EA8D35E83587}" type="presParOf" srcId="{FBA62C5D-14B3-4C8D-ADF8-87F6899673C9}" destId="{7E25E244-D30C-455C-816E-206F98CA249E}" srcOrd="4" destOrd="0" presId="urn:microsoft.com/office/officeart/2005/8/layout/vList2"/>
    <dgm:cxn modelId="{C80ADE05-08AF-4568-AF6C-DB679E45D7AC}" type="presParOf" srcId="{FBA62C5D-14B3-4C8D-ADF8-87F6899673C9}" destId="{5541373A-4D16-4410-BBC8-82D94DF1526D}" srcOrd="5" destOrd="0" presId="urn:microsoft.com/office/officeart/2005/8/layout/vList2"/>
    <dgm:cxn modelId="{7133C28B-1EF7-4F90-AC1F-E35B110AD090}" type="presParOf" srcId="{FBA62C5D-14B3-4C8D-ADF8-87F6899673C9}" destId="{7D85323D-178A-454C-B828-366B4B4EEF09}" srcOrd="6" destOrd="0" presId="urn:microsoft.com/office/officeart/2005/8/layout/vList2"/>
    <dgm:cxn modelId="{7F8363E4-CC89-4A29-8EDE-9DCEA5EA9F4F}" type="presParOf" srcId="{FBA62C5D-14B3-4C8D-ADF8-87F6899673C9}" destId="{274A80E5-C9C3-4B9B-9B78-68270B2F081C}" srcOrd="7" destOrd="0" presId="urn:microsoft.com/office/officeart/2005/8/layout/vList2"/>
    <dgm:cxn modelId="{80852155-3914-4003-B169-449ECB62A8A2}" type="presParOf" srcId="{FBA62C5D-14B3-4C8D-ADF8-87F6899673C9}" destId="{34495E45-BA04-4528-A694-D908A2FD49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6598-5E1B-4116-A803-B16A15C9D0F0}">
      <dsp:nvSpPr>
        <dsp:cNvPr id="0" name=""/>
        <dsp:cNvSpPr/>
      </dsp:nvSpPr>
      <dsp:spPr>
        <a:xfrm>
          <a:off x="0" y="55651"/>
          <a:ext cx="7333516" cy="2969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Center for Voter Information and Voter Participation Center </a:t>
          </a:r>
        </a:p>
      </dsp:txBody>
      <dsp:txXfrm>
        <a:off x="144957" y="200608"/>
        <a:ext cx="7043602" cy="2679546"/>
      </dsp:txXfrm>
    </dsp:sp>
    <dsp:sp modelId="{FBB48868-B02B-48F4-ACC9-9864DA260CBE}">
      <dsp:nvSpPr>
        <dsp:cNvPr id="0" name=""/>
        <dsp:cNvSpPr/>
      </dsp:nvSpPr>
      <dsp:spPr>
        <a:xfrm>
          <a:off x="0" y="3025111"/>
          <a:ext cx="7333516" cy="491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39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b="0" i="0" kern="1200" dirty="0"/>
            <a:t>Young people,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b="0" i="0" kern="1200" dirty="0"/>
            <a:t>People of color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b="0" i="0" kern="1200" dirty="0"/>
            <a:t>Unmarried women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b="0" i="0" kern="1200" dirty="0"/>
            <a:t>150 million people …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b="0" i="0" kern="1200" dirty="0"/>
            <a:t>64% of the people who can vote in America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200" kern="1200" dirty="0"/>
        </a:p>
      </dsp:txBody>
      <dsp:txXfrm>
        <a:off x="0" y="3025111"/>
        <a:ext cx="7333516" cy="491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8255-E4A9-49E5-87C6-8A998E2158E0}">
      <dsp:nvSpPr>
        <dsp:cNvPr id="0" name=""/>
        <dsp:cNvSpPr/>
      </dsp:nvSpPr>
      <dsp:spPr>
        <a:xfrm>
          <a:off x="0" y="1105744"/>
          <a:ext cx="6190147" cy="29320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Center for Voter Information and  the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Voter Participation Center </a:t>
          </a:r>
        </a:p>
      </dsp:txBody>
      <dsp:txXfrm>
        <a:off x="143129" y="1248873"/>
        <a:ext cx="5903889" cy="2645747"/>
      </dsp:txXfrm>
    </dsp:sp>
    <dsp:sp modelId="{D59D9E96-7B2D-4117-9EA8-3DA7041E4EFB}">
      <dsp:nvSpPr>
        <dsp:cNvPr id="0" name=""/>
        <dsp:cNvSpPr/>
      </dsp:nvSpPr>
      <dsp:spPr>
        <a:xfrm>
          <a:off x="0" y="4224949"/>
          <a:ext cx="6190147" cy="28175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none" kern="1200" dirty="0">
              <a:uFillTx/>
            </a:rPr>
            <a:t>“Expand Access to Democracy by Underrepresented Populations”</a:t>
          </a:r>
          <a:endParaRPr lang="en-US" sz="4000" u="none" kern="1200" dirty="0"/>
        </a:p>
      </dsp:txBody>
      <dsp:txXfrm>
        <a:off x="137542" y="4362491"/>
        <a:ext cx="5915063" cy="2542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6598-5E1B-4116-A803-B16A15C9D0F0}">
      <dsp:nvSpPr>
        <dsp:cNvPr id="0" name=""/>
        <dsp:cNvSpPr/>
      </dsp:nvSpPr>
      <dsp:spPr>
        <a:xfrm>
          <a:off x="0" y="3847"/>
          <a:ext cx="7333516" cy="19870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Center for Voter Information and Voter Participation Center </a:t>
          </a:r>
        </a:p>
      </dsp:txBody>
      <dsp:txXfrm>
        <a:off x="97000" y="100847"/>
        <a:ext cx="7139516" cy="1793057"/>
      </dsp:txXfrm>
    </dsp:sp>
    <dsp:sp modelId="{E25D47B6-12EB-41C9-87EF-2E3C1B4D06A4}">
      <dsp:nvSpPr>
        <dsp:cNvPr id="0" name=""/>
        <dsp:cNvSpPr/>
      </dsp:nvSpPr>
      <dsp:spPr>
        <a:xfrm>
          <a:off x="0" y="2005290"/>
          <a:ext cx="7333516" cy="198705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Brings “democracy to your doorstep…”</a:t>
          </a:r>
        </a:p>
      </dsp:txBody>
      <dsp:txXfrm>
        <a:off x="97000" y="2102290"/>
        <a:ext cx="7139516" cy="1793057"/>
      </dsp:txXfrm>
    </dsp:sp>
    <dsp:sp modelId="{0B3FDFB2-097D-4EDB-8582-5AE077D5DF34}">
      <dsp:nvSpPr>
        <dsp:cNvPr id="0" name=""/>
        <dsp:cNvSpPr/>
      </dsp:nvSpPr>
      <dsp:spPr>
        <a:xfrm>
          <a:off x="0" y="4006734"/>
          <a:ext cx="7333516" cy="1987057"/>
        </a:xfrm>
        <a:prstGeom prst="roundRect">
          <a:avLst/>
        </a:prstGeom>
        <a:gradFill rotWithShape="0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chemeClr val="tx1"/>
              </a:solidFill>
            </a:rPr>
            <a:t>The New American Majority Utilized Mail-Based Voter Resources to Help Decide Election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97000" y="4103734"/>
        <a:ext cx="7139516" cy="1793057"/>
      </dsp:txXfrm>
    </dsp:sp>
    <dsp:sp modelId="{7952EA72-5254-4B32-9690-37DE42F62A53}">
      <dsp:nvSpPr>
        <dsp:cNvPr id="0" name=""/>
        <dsp:cNvSpPr/>
      </dsp:nvSpPr>
      <dsp:spPr>
        <a:xfrm>
          <a:off x="0" y="5792026"/>
          <a:ext cx="7333516" cy="1987057"/>
        </a:xfrm>
        <a:prstGeom prst="roundRect">
          <a:avLst/>
        </a:prstGeom>
        <a:gradFill rotWithShape="0">
          <a:gsLst>
            <a:gs pos="80000">
              <a:srgbClr val="00B050"/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chemeClr val="tx1"/>
              </a:solidFill>
            </a:rPr>
            <a:t>4.6 million unique vote-by-mail ballot applications in key states</a:t>
          </a:r>
          <a:r>
            <a:rPr lang="en-US" sz="500" b="1" i="0" kern="1200" dirty="0"/>
            <a:t>.</a:t>
          </a:r>
          <a:endParaRPr lang="en-US" sz="500" kern="1200" dirty="0"/>
        </a:p>
      </dsp:txBody>
      <dsp:txXfrm>
        <a:off x="97000" y="5889026"/>
        <a:ext cx="7139516" cy="1793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6598-5E1B-4116-A803-B16A15C9D0F0}">
      <dsp:nvSpPr>
        <dsp:cNvPr id="0" name=""/>
        <dsp:cNvSpPr/>
      </dsp:nvSpPr>
      <dsp:spPr>
        <a:xfrm>
          <a:off x="0" y="308506"/>
          <a:ext cx="7333516" cy="3134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Center for Voter Information and Voter Participation Center –</a:t>
          </a:r>
        </a:p>
      </dsp:txBody>
      <dsp:txXfrm>
        <a:off x="153010" y="461516"/>
        <a:ext cx="7027496" cy="2828410"/>
      </dsp:txXfrm>
    </dsp:sp>
    <dsp:sp modelId="{FBB48868-B02B-48F4-ACC9-9864DA260CBE}">
      <dsp:nvSpPr>
        <dsp:cNvPr id="0" name=""/>
        <dsp:cNvSpPr/>
      </dsp:nvSpPr>
      <dsp:spPr>
        <a:xfrm>
          <a:off x="0" y="3442936"/>
          <a:ext cx="7333516" cy="424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39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2.1 Million applications for absentee ballots in Virginia in 2021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Racial minorities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Young people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Unmarried women</a:t>
          </a:r>
        </a:p>
      </dsp:txBody>
      <dsp:txXfrm>
        <a:off x="0" y="3442936"/>
        <a:ext cx="7333516" cy="4247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8C52-FC53-4A79-8DCB-634414C1AD90}">
      <dsp:nvSpPr>
        <dsp:cNvPr id="0" name=""/>
        <dsp:cNvSpPr/>
      </dsp:nvSpPr>
      <dsp:spPr>
        <a:xfrm>
          <a:off x="0" y="42355"/>
          <a:ext cx="7333516" cy="14977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Form Local Task Forces!</a:t>
          </a:r>
        </a:p>
      </dsp:txBody>
      <dsp:txXfrm>
        <a:off x="73114" y="115469"/>
        <a:ext cx="7187288" cy="1351518"/>
      </dsp:txXfrm>
    </dsp:sp>
    <dsp:sp modelId="{4DCFBBE9-F5DF-4ED9-83D6-EF068B8FAC71}">
      <dsp:nvSpPr>
        <dsp:cNvPr id="0" name=""/>
        <dsp:cNvSpPr/>
      </dsp:nvSpPr>
      <dsp:spPr>
        <a:xfrm>
          <a:off x="0" y="1643482"/>
          <a:ext cx="7333516" cy="149774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Protect Vulnerable Voters in Every County</a:t>
          </a:r>
        </a:p>
      </dsp:txBody>
      <dsp:txXfrm>
        <a:off x="73114" y="1716596"/>
        <a:ext cx="7187288" cy="1351518"/>
      </dsp:txXfrm>
    </dsp:sp>
    <dsp:sp modelId="{7E25E244-D30C-455C-816E-206F98CA249E}">
      <dsp:nvSpPr>
        <dsp:cNvPr id="0" name=""/>
        <dsp:cNvSpPr/>
      </dsp:nvSpPr>
      <dsp:spPr>
        <a:xfrm>
          <a:off x="0" y="3250668"/>
          <a:ext cx="7333516" cy="149774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Reporting Systems To Track Abuse of Vulnerable Voters</a:t>
          </a:r>
        </a:p>
      </dsp:txBody>
      <dsp:txXfrm>
        <a:off x="73114" y="3323782"/>
        <a:ext cx="7187288" cy="1351518"/>
      </dsp:txXfrm>
    </dsp:sp>
    <dsp:sp modelId="{7D85323D-178A-454C-B828-366B4B4EEF09}">
      <dsp:nvSpPr>
        <dsp:cNvPr id="0" name=""/>
        <dsp:cNvSpPr/>
      </dsp:nvSpPr>
      <dsp:spPr>
        <a:xfrm>
          <a:off x="0" y="4857854"/>
          <a:ext cx="7333516" cy="149774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Who’s Getting $$ And Monitor What Are They Doing </a:t>
          </a:r>
        </a:p>
      </dsp:txBody>
      <dsp:txXfrm>
        <a:off x="73114" y="4930968"/>
        <a:ext cx="7187288" cy="1351518"/>
      </dsp:txXfrm>
    </dsp:sp>
    <dsp:sp modelId="{34495E45-BA04-4528-A694-D908A2FD4997}">
      <dsp:nvSpPr>
        <dsp:cNvPr id="0" name=""/>
        <dsp:cNvSpPr/>
      </dsp:nvSpPr>
      <dsp:spPr>
        <a:xfrm>
          <a:off x="0" y="6465040"/>
          <a:ext cx="7333516" cy="149774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Outreach To Targeted Populations Re: Protecting Their Votes</a:t>
          </a:r>
        </a:p>
      </dsp:txBody>
      <dsp:txXfrm>
        <a:off x="73114" y="6538154"/>
        <a:ext cx="7187288" cy="1351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2F81-E6D4-478E-9D63-EE7D526D62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4840288"/>
            <a:ext cx="975360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9553575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C65A-19E4-4454-A440-AEB27FC3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EC65A-19E4-4454-A440-AEB27FC35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08509" y="3176887"/>
            <a:ext cx="618871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199" y="0"/>
                </a:lnTo>
              </a:path>
            </a:pathLst>
          </a:custGeom>
          <a:ln w="76199">
            <a:solidFill>
              <a:srgbClr val="B3A77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732537" y="3158251"/>
            <a:ext cx="618871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199" y="0"/>
                </a:lnTo>
              </a:path>
            </a:pathLst>
          </a:custGeom>
          <a:ln w="76199">
            <a:solidFill>
              <a:srgbClr val="B3A77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104559" y="1022025"/>
            <a:ext cx="7850442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7" y="0"/>
                </a:moveTo>
                <a:lnTo>
                  <a:pt x="0" y="0"/>
                </a:lnTo>
              </a:path>
            </a:pathLst>
          </a:custGeom>
          <a:ln w="76199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104559" y="1174425"/>
            <a:ext cx="7850442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7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104566" y="4121499"/>
            <a:ext cx="7850442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7" y="0"/>
                </a:lnTo>
              </a:path>
            </a:pathLst>
          </a:custGeom>
          <a:ln w="76199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1104566" y="3969099"/>
            <a:ext cx="7850442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7" y="0"/>
                </a:lnTo>
              </a:path>
            </a:pathLst>
          </a:custGeom>
          <a:ln w="9524">
            <a:solidFill>
              <a:srgbClr val="4DB6A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33712" y="1297561"/>
            <a:ext cx="861706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82446" y="5632704"/>
            <a:ext cx="59847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2083083"/>
            <a:ext cx="5699760" cy="14373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3799840"/>
            <a:ext cx="4693920" cy="1713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5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6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96" y="4308970"/>
            <a:ext cx="5699760" cy="1331807"/>
          </a:xfrm>
        </p:spPr>
        <p:txBody>
          <a:bodyPr anchor="t"/>
          <a:lstStyle>
            <a:lvl1pPr algn="l">
              <a:defRPr sz="29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696" y="2842121"/>
            <a:ext cx="5699760" cy="1466850"/>
          </a:xfrm>
        </p:spPr>
        <p:txBody>
          <a:bodyPr anchor="b"/>
          <a:lstStyle>
            <a:lvl1pPr marL="0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1pPr>
            <a:lvl2pPr marL="33529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70593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3pPr>
            <a:lvl4pPr marL="1005891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4pPr>
            <a:lvl5pPr marL="1341187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5pPr>
            <a:lvl6pPr marL="1676484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6pPr>
            <a:lvl7pPr marL="2011780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7pPr>
            <a:lvl8pPr marL="2347078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8pPr>
            <a:lvl9pPr marL="2682374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1564641"/>
            <a:ext cx="2961640" cy="4425387"/>
          </a:xfrm>
        </p:spPr>
        <p:txBody>
          <a:bodyPr/>
          <a:lstStyle>
            <a:lvl1pPr>
              <a:defRPr sz="2054"/>
            </a:lvl1pPr>
            <a:lvl2pPr>
              <a:defRPr sz="1760"/>
            </a:lvl2pPr>
            <a:lvl3pPr>
              <a:defRPr sz="1466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8680" y="1564641"/>
            <a:ext cx="2961640" cy="4425387"/>
          </a:xfrm>
        </p:spPr>
        <p:txBody>
          <a:bodyPr/>
          <a:lstStyle>
            <a:lvl1pPr>
              <a:defRPr sz="2054"/>
            </a:lvl1pPr>
            <a:lvl2pPr>
              <a:defRPr sz="1760"/>
            </a:lvl2pPr>
            <a:lvl3pPr>
              <a:defRPr sz="1466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1" y="1501000"/>
            <a:ext cx="2962805" cy="625545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97" indent="0">
              <a:buNone/>
              <a:defRPr sz="1466" b="1"/>
            </a:lvl2pPr>
            <a:lvl3pPr marL="670593" indent="0">
              <a:buNone/>
              <a:defRPr sz="1320" b="1"/>
            </a:lvl3pPr>
            <a:lvl4pPr marL="1005891" indent="0">
              <a:buNone/>
              <a:defRPr sz="1174" b="1"/>
            </a:lvl4pPr>
            <a:lvl5pPr marL="1341187" indent="0">
              <a:buNone/>
              <a:defRPr sz="1174" b="1"/>
            </a:lvl5pPr>
            <a:lvl6pPr marL="1676484" indent="0">
              <a:buNone/>
              <a:defRPr sz="1174" b="1"/>
            </a:lvl6pPr>
            <a:lvl7pPr marL="2011780" indent="0">
              <a:buNone/>
              <a:defRPr sz="1174" b="1"/>
            </a:lvl7pPr>
            <a:lvl8pPr marL="2347078" indent="0">
              <a:buNone/>
              <a:defRPr sz="1174" b="1"/>
            </a:lvl8pPr>
            <a:lvl9pPr marL="2682374" indent="0">
              <a:buNone/>
              <a:defRPr sz="11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1" y="2126545"/>
            <a:ext cx="2962805" cy="3863482"/>
          </a:xfrm>
        </p:spPr>
        <p:txBody>
          <a:bodyPr/>
          <a:lstStyle>
            <a:lvl1pPr>
              <a:defRPr sz="1760"/>
            </a:lvl1pPr>
            <a:lvl2pPr>
              <a:defRPr sz="1466"/>
            </a:lvl2pPr>
            <a:lvl3pPr>
              <a:defRPr sz="1320"/>
            </a:lvl3pPr>
            <a:lvl4pPr>
              <a:defRPr sz="1174"/>
            </a:lvl4pPr>
            <a:lvl5pPr>
              <a:defRPr sz="1174"/>
            </a:lvl5pPr>
            <a:lvl6pPr>
              <a:defRPr sz="1174"/>
            </a:lvl6pPr>
            <a:lvl7pPr>
              <a:defRPr sz="1174"/>
            </a:lvl7pPr>
            <a:lvl8pPr>
              <a:defRPr sz="1174"/>
            </a:lvl8pPr>
            <a:lvl9pPr>
              <a:defRPr sz="1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6353" y="1501000"/>
            <a:ext cx="2963969" cy="625545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97" indent="0">
              <a:buNone/>
              <a:defRPr sz="1466" b="1"/>
            </a:lvl2pPr>
            <a:lvl3pPr marL="670593" indent="0">
              <a:buNone/>
              <a:defRPr sz="1320" b="1"/>
            </a:lvl3pPr>
            <a:lvl4pPr marL="1005891" indent="0">
              <a:buNone/>
              <a:defRPr sz="1174" b="1"/>
            </a:lvl4pPr>
            <a:lvl5pPr marL="1341187" indent="0">
              <a:buNone/>
              <a:defRPr sz="1174" b="1"/>
            </a:lvl5pPr>
            <a:lvl6pPr marL="1676484" indent="0">
              <a:buNone/>
              <a:defRPr sz="1174" b="1"/>
            </a:lvl6pPr>
            <a:lvl7pPr marL="2011780" indent="0">
              <a:buNone/>
              <a:defRPr sz="1174" b="1"/>
            </a:lvl7pPr>
            <a:lvl8pPr marL="2347078" indent="0">
              <a:buNone/>
              <a:defRPr sz="1174" b="1"/>
            </a:lvl8pPr>
            <a:lvl9pPr marL="2682374" indent="0">
              <a:buNone/>
              <a:defRPr sz="11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06353" y="2126545"/>
            <a:ext cx="2963969" cy="3863482"/>
          </a:xfrm>
        </p:spPr>
        <p:txBody>
          <a:bodyPr/>
          <a:lstStyle>
            <a:lvl1pPr>
              <a:defRPr sz="1760"/>
            </a:lvl1pPr>
            <a:lvl2pPr>
              <a:defRPr sz="1466"/>
            </a:lvl2pPr>
            <a:lvl3pPr>
              <a:defRPr sz="1320"/>
            </a:lvl3pPr>
            <a:lvl4pPr>
              <a:defRPr sz="1174"/>
            </a:lvl4pPr>
            <a:lvl5pPr>
              <a:defRPr sz="1174"/>
            </a:lvl5pPr>
            <a:lvl6pPr>
              <a:defRPr sz="1174"/>
            </a:lvl6pPr>
            <a:lvl7pPr>
              <a:defRPr sz="1174"/>
            </a:lvl7pPr>
            <a:lvl8pPr>
              <a:defRPr sz="1174"/>
            </a:lvl8pPr>
            <a:lvl9pPr>
              <a:defRPr sz="1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8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66982"/>
            <a:ext cx="2206096" cy="1136227"/>
          </a:xfrm>
        </p:spPr>
        <p:txBody>
          <a:bodyPr anchor="b"/>
          <a:lstStyle>
            <a:lvl1pPr algn="l">
              <a:defRPr sz="14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704" y="266984"/>
            <a:ext cx="3748616" cy="5723043"/>
          </a:xfrm>
        </p:spPr>
        <p:txBody>
          <a:bodyPr/>
          <a:lstStyle>
            <a:lvl1pPr>
              <a:defRPr sz="2346"/>
            </a:lvl1pPr>
            <a:lvl2pPr>
              <a:defRPr sz="2054"/>
            </a:lvl2pPr>
            <a:lvl3pPr>
              <a:defRPr sz="1760"/>
            </a:lvl3pPr>
            <a:lvl4pPr>
              <a:defRPr sz="1466"/>
            </a:lvl4pPr>
            <a:lvl5pPr>
              <a:defRPr sz="1466"/>
            </a:lvl5pPr>
            <a:lvl6pPr>
              <a:defRPr sz="1466"/>
            </a:lvl6pPr>
            <a:lvl7pPr>
              <a:defRPr sz="1466"/>
            </a:lvl7pPr>
            <a:lvl8pPr>
              <a:defRPr sz="1466"/>
            </a:lvl8pPr>
            <a:lvl9pPr>
              <a:defRPr sz="1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" y="1403210"/>
            <a:ext cx="2206096" cy="4586817"/>
          </a:xfrm>
        </p:spPr>
        <p:txBody>
          <a:bodyPr/>
          <a:lstStyle>
            <a:lvl1pPr marL="0" indent="0">
              <a:buNone/>
              <a:defRPr sz="1026"/>
            </a:lvl1pPr>
            <a:lvl2pPr marL="335297" indent="0">
              <a:buNone/>
              <a:defRPr sz="880"/>
            </a:lvl2pPr>
            <a:lvl3pPr marL="670593" indent="0">
              <a:buNone/>
              <a:defRPr sz="734"/>
            </a:lvl3pPr>
            <a:lvl4pPr marL="1005891" indent="0">
              <a:buNone/>
              <a:defRPr sz="660"/>
            </a:lvl4pPr>
            <a:lvl5pPr marL="1341187" indent="0">
              <a:buNone/>
              <a:defRPr sz="660"/>
            </a:lvl5pPr>
            <a:lvl6pPr marL="1676484" indent="0">
              <a:buNone/>
              <a:defRPr sz="660"/>
            </a:lvl6pPr>
            <a:lvl7pPr marL="2011780" indent="0">
              <a:buNone/>
              <a:defRPr sz="660"/>
            </a:lvl7pPr>
            <a:lvl8pPr marL="2347078" indent="0">
              <a:buNone/>
              <a:defRPr sz="660"/>
            </a:lvl8pPr>
            <a:lvl9pPr marL="2682374" indent="0">
              <a:buNone/>
              <a:defRPr sz="6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345" y="4693921"/>
            <a:ext cx="4023360" cy="554143"/>
          </a:xfrm>
        </p:spPr>
        <p:txBody>
          <a:bodyPr anchor="b"/>
          <a:lstStyle>
            <a:lvl1pPr algn="l">
              <a:defRPr sz="14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4345" y="599158"/>
            <a:ext cx="4023360" cy="4023360"/>
          </a:xfrm>
        </p:spPr>
        <p:txBody>
          <a:bodyPr/>
          <a:lstStyle>
            <a:lvl1pPr marL="0" indent="0">
              <a:buNone/>
              <a:defRPr sz="2346"/>
            </a:lvl1pPr>
            <a:lvl2pPr marL="335297" indent="0">
              <a:buNone/>
              <a:defRPr sz="2054"/>
            </a:lvl2pPr>
            <a:lvl3pPr marL="670593" indent="0">
              <a:buNone/>
              <a:defRPr sz="1760"/>
            </a:lvl3pPr>
            <a:lvl4pPr marL="1005891" indent="0">
              <a:buNone/>
              <a:defRPr sz="1466"/>
            </a:lvl4pPr>
            <a:lvl5pPr marL="1341187" indent="0">
              <a:buNone/>
              <a:defRPr sz="1466"/>
            </a:lvl5pPr>
            <a:lvl6pPr marL="1676484" indent="0">
              <a:buNone/>
              <a:defRPr sz="1466"/>
            </a:lvl6pPr>
            <a:lvl7pPr marL="2011780" indent="0">
              <a:buNone/>
              <a:defRPr sz="1466"/>
            </a:lvl7pPr>
            <a:lvl8pPr marL="2347078" indent="0">
              <a:buNone/>
              <a:defRPr sz="1466"/>
            </a:lvl8pPr>
            <a:lvl9pPr marL="2682374" indent="0">
              <a:buNone/>
              <a:defRPr sz="14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345" y="5248064"/>
            <a:ext cx="4023360" cy="786977"/>
          </a:xfrm>
        </p:spPr>
        <p:txBody>
          <a:bodyPr/>
          <a:lstStyle>
            <a:lvl1pPr marL="0" indent="0">
              <a:buNone/>
              <a:defRPr sz="1026"/>
            </a:lvl1pPr>
            <a:lvl2pPr marL="335297" indent="0">
              <a:buNone/>
              <a:defRPr sz="880"/>
            </a:lvl2pPr>
            <a:lvl3pPr marL="670593" indent="0">
              <a:buNone/>
              <a:defRPr sz="734"/>
            </a:lvl3pPr>
            <a:lvl4pPr marL="1005891" indent="0">
              <a:buNone/>
              <a:defRPr sz="660"/>
            </a:lvl4pPr>
            <a:lvl5pPr marL="1341187" indent="0">
              <a:buNone/>
              <a:defRPr sz="660"/>
            </a:lvl5pPr>
            <a:lvl6pPr marL="1676484" indent="0">
              <a:buNone/>
              <a:defRPr sz="660"/>
            </a:lvl6pPr>
            <a:lvl7pPr marL="2011780" indent="0">
              <a:buNone/>
              <a:defRPr sz="660"/>
            </a:lvl7pPr>
            <a:lvl8pPr marL="2347078" indent="0">
              <a:buNone/>
              <a:defRPr sz="660"/>
            </a:lvl8pPr>
            <a:lvl9pPr marL="2682374" indent="0">
              <a:buNone/>
              <a:defRPr sz="6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383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B383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1560" y="268535"/>
            <a:ext cx="1508760" cy="57214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" y="268535"/>
            <a:ext cx="4414520" cy="57214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6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3407847" cy="5232402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1249681"/>
            <a:ext cx="11418629" cy="3786146"/>
          </a:xfrm>
        </p:spPr>
        <p:txBody>
          <a:bodyPr anchor="b">
            <a:normAutofit/>
          </a:bodyPr>
          <a:lstStyle>
            <a:lvl1pPr algn="l"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82" y="5506721"/>
            <a:ext cx="11418629" cy="3291839"/>
          </a:xfrm>
        </p:spPr>
        <p:txBody>
          <a:bodyPr/>
          <a:lstStyle>
            <a:lvl1pPr marL="0" indent="0" algn="l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9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259841"/>
            <a:ext cx="11418630" cy="2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79" y="4033519"/>
            <a:ext cx="11419326" cy="4783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3411200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3"/>
            <a:ext cx="13411200" cy="5664361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2834971" y="1249683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249682"/>
            <a:ext cx="11418629" cy="3779518"/>
          </a:xfrm>
        </p:spPr>
        <p:txBody>
          <a:bodyPr anchor="b">
            <a:normAutofit/>
          </a:bodyPr>
          <a:lstStyle>
            <a:lvl1pPr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77" y="6164154"/>
            <a:ext cx="11434628" cy="2624248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30" y="9146439"/>
            <a:ext cx="3341205" cy="535517"/>
          </a:xfrm>
        </p:spPr>
        <p:txBody>
          <a:bodyPr/>
          <a:lstStyle/>
          <a:p>
            <a:fld id="{217A73C3-B243-44D3-809D-EF8FDFBD85D4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29" y="348692"/>
            <a:ext cx="4526280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18760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2834971" y="1249683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42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259841"/>
            <a:ext cx="11418630" cy="2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1" y="4155441"/>
            <a:ext cx="5549809" cy="4643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6802" y="4155441"/>
            <a:ext cx="5549809" cy="4643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30" y="9146439"/>
            <a:ext cx="3341205" cy="535517"/>
          </a:xfrm>
        </p:spPr>
        <p:txBody>
          <a:bodyPr/>
          <a:lstStyle/>
          <a:p>
            <a:fld id="{C9B6D3E3-28E2-4380-A113-67698215C5F8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29" y="348692"/>
            <a:ext cx="4526280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18760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3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280160"/>
            <a:ext cx="11418629" cy="2092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3979545"/>
            <a:ext cx="5525766" cy="1208404"/>
          </a:xfrm>
        </p:spPr>
        <p:txBody>
          <a:bodyPr anchor="b">
            <a:normAutofit/>
          </a:bodyPr>
          <a:lstStyle>
            <a:lvl1pPr marL="0" indent="0">
              <a:buNone/>
              <a:defRPr sz="2640" b="0" i="1" u="none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981" y="5435601"/>
            <a:ext cx="5525766" cy="3423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3633" y="3979545"/>
            <a:ext cx="5552979" cy="1208404"/>
          </a:xfrm>
        </p:spPr>
        <p:txBody>
          <a:bodyPr anchor="b">
            <a:normAutofit/>
          </a:bodyPr>
          <a:lstStyle>
            <a:lvl1pPr marL="0" indent="0">
              <a:buNone/>
              <a:defRPr sz="2640" b="0" i="1" u="none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3633" y="5435601"/>
            <a:ext cx="5552979" cy="3423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30" y="9146439"/>
            <a:ext cx="3341205" cy="535517"/>
          </a:xfrm>
        </p:spPr>
        <p:txBody>
          <a:bodyPr/>
          <a:lstStyle/>
          <a:p>
            <a:fld id="{A9EFCB61-04AD-47C9-BF79-2BD8B9CEC07A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29" y="348692"/>
            <a:ext cx="4526280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18760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7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3411200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40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86974" y="0"/>
            <a:ext cx="5498486" cy="100584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705600" cy="100584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91" y="1280159"/>
            <a:ext cx="5016578" cy="3345540"/>
          </a:xfrm>
        </p:spPr>
        <p:txBody>
          <a:bodyPr anchor="b">
            <a:noAutofit/>
          </a:bodyPr>
          <a:lstStyle>
            <a:lvl1pPr>
              <a:defRPr sz="3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960" y="1280161"/>
            <a:ext cx="4972652" cy="7538719"/>
          </a:xfrm>
        </p:spPr>
        <p:txBody>
          <a:bodyPr>
            <a:normAutofit/>
          </a:bodyPr>
          <a:lstStyle>
            <a:lvl1pPr algn="l">
              <a:defRPr sz="3080"/>
            </a:lvl1pPr>
            <a:lvl2pPr algn="l">
              <a:defRPr sz="2640"/>
            </a:lvl2pPr>
            <a:lvl3pPr algn="l">
              <a:defRPr sz="2200"/>
            </a:lvl3pPr>
            <a:lvl4pPr algn="l">
              <a:defRPr sz="1980"/>
            </a:lvl4pPr>
            <a:lvl5pPr algn="l">
              <a:defRPr sz="198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591" y="5049520"/>
            <a:ext cx="5016578" cy="3779519"/>
          </a:xfrm>
        </p:spPr>
        <p:txBody>
          <a:bodyPr>
            <a:normAutofit/>
          </a:bodyPr>
          <a:lstStyle>
            <a:lvl1pPr marL="0" indent="0">
              <a:buNone/>
              <a:defRPr sz="264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2103" y="9146439"/>
            <a:ext cx="3341205" cy="535517"/>
          </a:xfrm>
        </p:spPr>
        <p:txBody>
          <a:bodyPr/>
          <a:lstStyle/>
          <a:p>
            <a:fld id="{962E767E-8A14-4E70-91B9-2101CBC4D7BD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03" y="348692"/>
            <a:ext cx="4171785" cy="53551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2124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383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7482" y="2313432"/>
            <a:ext cx="37190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03065" y="2313432"/>
            <a:ext cx="37190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696445" cy="1005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98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07" y="1259839"/>
            <a:ext cx="5012424" cy="3345543"/>
          </a:xfrm>
        </p:spPr>
        <p:txBody>
          <a:bodyPr anchor="b"/>
          <a:lstStyle>
            <a:lvl1pPr>
              <a:defRPr lang="en-US" sz="396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15809" y="1270000"/>
            <a:ext cx="5040803" cy="751840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607" y="5029200"/>
            <a:ext cx="5012424" cy="3799840"/>
          </a:xfrm>
        </p:spPr>
        <p:txBody>
          <a:bodyPr/>
          <a:lstStyle>
            <a:lvl1pPr marL="0" indent="0">
              <a:buNone/>
              <a:defRPr lang="en-US" sz="264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2103" y="9146439"/>
            <a:ext cx="3341205" cy="535517"/>
          </a:xfrm>
        </p:spPr>
        <p:txBody>
          <a:bodyPr/>
          <a:lstStyle/>
          <a:p>
            <a:fld id="{01AF0C4B-5A4A-45CA-ABEC-10F107160D33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02" y="348692"/>
            <a:ext cx="4526280" cy="53551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2124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18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80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3411200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8595360" y="0"/>
            <a:ext cx="4815840" cy="100584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97691" y="286962"/>
            <a:ext cx="0" cy="658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3499" y="1280160"/>
            <a:ext cx="2773680" cy="7508242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2421" y="1280160"/>
            <a:ext cx="7297586" cy="7508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2103" y="9146439"/>
            <a:ext cx="3341205" cy="535517"/>
          </a:xfrm>
        </p:spPr>
        <p:txBody>
          <a:bodyPr/>
          <a:lstStyle/>
          <a:p>
            <a:fld id="{26ADDCAE-6443-42C3-9C19-F95985500186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02" y="348692"/>
            <a:ext cx="3939540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2124" y="348691"/>
            <a:ext cx="832421" cy="536448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97691" y="286962"/>
            <a:ext cx="0" cy="658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7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54" y="2571899"/>
            <a:ext cx="10058400" cy="2571750"/>
          </a:xfrm>
          <a:custGeom>
            <a:avLst/>
            <a:gdLst/>
            <a:ahLst/>
            <a:cxnLst/>
            <a:rect l="l" t="t" r="r" b="b"/>
            <a:pathLst>
              <a:path w="9144000" h="2571750">
                <a:moveTo>
                  <a:pt x="9143999" y="2571599"/>
                </a:moveTo>
                <a:lnTo>
                  <a:pt x="0" y="25715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2571599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383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4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4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0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4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1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0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672161" y="356107"/>
            <a:ext cx="989396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B383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220" y="1810003"/>
            <a:ext cx="7989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B383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6878" y="9354312"/>
            <a:ext cx="27358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7482" y="9354312"/>
            <a:ext cx="19664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55741" y="9354312"/>
            <a:ext cx="19664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6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2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2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2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" y="268535"/>
            <a:ext cx="603504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" y="1564641"/>
            <a:ext cx="6035040" cy="442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" y="6215099"/>
            <a:ext cx="1564640" cy="35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080" y="6215099"/>
            <a:ext cx="2123440" cy="35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5680" y="6215099"/>
            <a:ext cx="1564640" cy="35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70593" rtl="0" eaLnBrk="1" latinLnBrk="0" hangingPunct="1">
        <a:spcBef>
          <a:spcPct val="0"/>
        </a:spcBef>
        <a:buNone/>
        <a:defRPr sz="32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72" indent="-251472" algn="l" defTabSz="670593" rtl="0" eaLnBrk="1" latinLnBrk="0" hangingPunct="1">
        <a:spcBef>
          <a:spcPct val="20000"/>
        </a:spcBef>
        <a:buFont typeface="Arial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1pPr>
      <a:lvl2pPr marL="544858" indent="-209561" algn="l" defTabSz="670593" rtl="0" eaLnBrk="1" latinLnBrk="0" hangingPunct="1">
        <a:spcBef>
          <a:spcPct val="20000"/>
        </a:spcBef>
        <a:buFont typeface="Arial" pitchFamily="34" charset="0"/>
        <a:buChar char="–"/>
        <a:defRPr sz="2054" kern="1200">
          <a:solidFill>
            <a:schemeClr val="tx1"/>
          </a:solidFill>
          <a:latin typeface="+mn-lt"/>
          <a:ea typeface="+mn-ea"/>
          <a:cs typeface="+mn-cs"/>
        </a:defRPr>
      </a:lvl2pPr>
      <a:lvl3pPr marL="838242" indent="-167649" algn="l" defTabSz="670593" rtl="0" eaLnBrk="1" latinLnBrk="0" hangingPunct="1">
        <a:spcBef>
          <a:spcPct val="20000"/>
        </a:spcBef>
        <a:buFont typeface="Arial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173538" indent="-167649" algn="l" defTabSz="670593" rtl="0" eaLnBrk="1" latinLnBrk="0" hangingPunct="1">
        <a:spcBef>
          <a:spcPct val="20000"/>
        </a:spcBef>
        <a:buFont typeface="Arial" pitchFamily="34" charset="0"/>
        <a:buChar char="–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508836" indent="-167649" algn="l" defTabSz="670593" rtl="0" eaLnBrk="1" latinLnBrk="0" hangingPunct="1">
        <a:spcBef>
          <a:spcPct val="20000"/>
        </a:spcBef>
        <a:buFont typeface="Arial" pitchFamily="34" charset="0"/>
        <a:buChar char="»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44132" indent="-167649" algn="l" defTabSz="670593" rtl="0" eaLnBrk="1" latinLnBrk="0" hangingPunct="1">
        <a:spcBef>
          <a:spcPct val="20000"/>
        </a:spcBef>
        <a:buFont typeface="Arial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179429" indent="-167649" algn="l" defTabSz="670593" rtl="0" eaLnBrk="1" latinLnBrk="0" hangingPunct="1">
        <a:spcBef>
          <a:spcPct val="20000"/>
        </a:spcBef>
        <a:buFont typeface="Arial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514725" indent="-167649" algn="l" defTabSz="670593" rtl="0" eaLnBrk="1" latinLnBrk="0" hangingPunct="1">
        <a:spcBef>
          <a:spcPct val="20000"/>
        </a:spcBef>
        <a:buFont typeface="Arial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850023" indent="-167649" algn="l" defTabSz="670593" rtl="0" eaLnBrk="1" latinLnBrk="0" hangingPunct="1">
        <a:spcBef>
          <a:spcPct val="20000"/>
        </a:spcBef>
        <a:buFont typeface="Arial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97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93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91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187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780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7078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374" algn="l" defTabSz="67059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3407847" cy="3731809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259841"/>
            <a:ext cx="11418630" cy="2100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79" y="4033519"/>
            <a:ext cx="11419326" cy="4783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29" y="9152116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29" y="346426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18760" y="345959"/>
            <a:ext cx="832421" cy="536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54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2834971" y="8273482"/>
            <a:ext cx="0" cy="878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1005840" rtl="0" eaLnBrk="1" latinLnBrk="0" hangingPunct="1">
        <a:lnSpc>
          <a:spcPct val="10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110000"/>
        </a:lnSpc>
        <a:spcBef>
          <a:spcPts val="1100"/>
        </a:spcBef>
        <a:buFont typeface="Arial" panose="020B0604020202020204" pitchFamily="34" charset="0"/>
        <a:buNone/>
        <a:defRPr sz="242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indent="0" algn="l" defTabSz="1005840" rtl="0" eaLnBrk="1" latinLnBrk="0" hangingPunct="1">
        <a:lnSpc>
          <a:spcPct val="11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indent="0" algn="l" defTabSz="1005840" rtl="0" eaLnBrk="1" latinLnBrk="0" hangingPunct="1">
        <a:lnSpc>
          <a:spcPct val="11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0" algn="l" defTabSz="1005840" rtl="0" eaLnBrk="1" latinLnBrk="0" hangingPunct="1">
        <a:lnSpc>
          <a:spcPct val="110000"/>
        </a:lnSpc>
        <a:spcBef>
          <a:spcPts val="550"/>
        </a:spcBef>
        <a:buFont typeface="Arial" panose="020B0604020202020204" pitchFamily="34" charset="0"/>
        <a:buNone/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0" algn="l" defTabSz="1005840" rtl="0" eaLnBrk="1" latinLnBrk="0" hangingPunct="1">
        <a:lnSpc>
          <a:spcPct val="110000"/>
        </a:lnSpc>
        <a:spcBef>
          <a:spcPts val="550"/>
        </a:spcBef>
        <a:buFont typeface="Arial" panose="020B0604020202020204" pitchFamily="34" charset="0"/>
        <a:buNone/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data/tables/time-series/demo/voting-and-registration/p20-583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williamson@demos.org" TargetMode="External"/><Relationship Id="rId7" Type="http://schemas.openxmlformats.org/officeDocument/2006/relationships/hyperlink" Target="mailto:klee@aclu.org" TargetMode="External"/><Relationship Id="rId2" Type="http://schemas.openxmlformats.org/officeDocument/2006/relationships/hyperlink" Target="mailto:bwright@demo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herry@aclu.org" TargetMode="External"/><Relationship Id="rId5" Type="http://schemas.openxmlformats.org/officeDocument/2006/relationships/hyperlink" Target="mailto:sbrannon@aclu.org" TargetMode="External"/><Relationship Id="rId4" Type="http://schemas.openxmlformats.org/officeDocument/2006/relationships/hyperlink" Target="mailto:sbanerjee@demo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esse_Jacks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Xb5gQdiVGbk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cmitchell@cpi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scounting.us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9467" y="7299705"/>
            <a:ext cx="9624329" cy="2328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 marR="5080" indent="-944880" algn="ctr">
              <a:spcBef>
                <a:spcPts val="100"/>
              </a:spcBef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Conservative Partnership Institute</a:t>
            </a:r>
          </a:p>
          <a:p>
            <a:pPr marL="957580" marR="5080" indent="-944880">
              <a:spcBef>
                <a:spcPts val="100"/>
              </a:spcBef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957580" marR="5080" indent="-944880" algn="ctr">
              <a:spcBef>
                <a:spcPts val="100"/>
              </a:spcBef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Election Integrity Network</a:t>
            </a:r>
          </a:p>
          <a:p>
            <a:pPr marL="957580" marR="5080" indent="-944880" algn="ctr">
              <a:spcBef>
                <a:spcPts val="1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www.whoscounting.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us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2" y="2398790"/>
            <a:ext cx="10667999" cy="32262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278106" y="6700265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071"/>
                </a:lnTo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3411200" cy="10058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860" y="2819859"/>
            <a:ext cx="10084533" cy="444481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974047" y="4641262"/>
            <a:ext cx="6388205" cy="4444816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703613" y="2511513"/>
            <a:ext cx="7052176" cy="4497533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920" y="4327234"/>
            <a:ext cx="3357522" cy="5179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pc="15" dirty="0">
                <a:solidFill>
                  <a:srgbClr val="FFFFFF"/>
                </a:solidFill>
              </a:rPr>
              <a:t>Eligible </a:t>
            </a:r>
            <a:r>
              <a:rPr lang="en-US" spc="50" dirty="0">
                <a:solidFill>
                  <a:srgbClr val="FFFFFF"/>
                </a:solidFill>
              </a:rPr>
              <a:t>Americans </a:t>
            </a:r>
            <a:r>
              <a:rPr lang="en-US" spc="55" dirty="0">
                <a:solidFill>
                  <a:srgbClr val="FFFFFF"/>
                </a:solidFill>
              </a:rPr>
              <a:t> </a:t>
            </a:r>
            <a:r>
              <a:rPr lang="en-US" spc="75" dirty="0">
                <a:solidFill>
                  <a:srgbClr val="FFFFFF"/>
                </a:solidFill>
              </a:rPr>
              <a:t>Unregistered</a:t>
            </a:r>
            <a:r>
              <a:rPr lang="en-US" spc="-90" dirty="0">
                <a:solidFill>
                  <a:srgbClr val="FFFFFF"/>
                </a:solidFill>
              </a:rPr>
              <a:t> </a:t>
            </a:r>
            <a:r>
              <a:rPr lang="en-US" spc="160" dirty="0">
                <a:solidFill>
                  <a:srgbClr val="FFFFFF"/>
                </a:solidFill>
              </a:rPr>
              <a:t>to</a:t>
            </a:r>
            <a:r>
              <a:rPr lang="en-US" spc="-85" dirty="0">
                <a:solidFill>
                  <a:srgbClr val="FFFFFF"/>
                </a:solidFill>
              </a:rPr>
              <a:t> </a:t>
            </a:r>
            <a:r>
              <a:rPr lang="en-US" spc="30" dirty="0">
                <a:solidFill>
                  <a:srgbClr val="FFFFFF"/>
                </a:solidFill>
              </a:rPr>
              <a:t>Vote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800" i="1" u="heavy" spc="8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</a:t>
            </a:r>
            <a:r>
              <a:rPr lang="en-US" sz="2800" i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i="1" u="heavy" spc="7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Bureau,</a:t>
            </a:r>
            <a:r>
              <a:rPr lang="en-US" sz="2800" i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i="1" u="heavy" spc="7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r>
              <a:rPr lang="en-US" sz="2800" i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i="1" u="heavy" spc="7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kern="12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714" y="1090911"/>
            <a:ext cx="3089728" cy="2027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5400" kern="1200" spc="-340" dirty="0">
                <a:solidFill>
                  <a:srgbClr val="FFFFFF"/>
                </a:solidFill>
                <a:latin typeface="+mj-lt"/>
                <a:cs typeface="+mj-cs"/>
              </a:rPr>
              <a:t>7</a:t>
            </a:r>
            <a:r>
              <a:rPr lang="en-US" sz="5400" kern="1200" spc="-330" dirty="0">
                <a:solidFill>
                  <a:srgbClr val="FFFFFF"/>
                </a:solidFill>
                <a:latin typeface="+mj-lt"/>
                <a:cs typeface="+mj-cs"/>
              </a:rPr>
              <a:t>6</a:t>
            </a:r>
            <a:r>
              <a:rPr lang="en-US" sz="5400" kern="1200" spc="-18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400" kern="1200" spc="30" dirty="0">
                <a:solidFill>
                  <a:srgbClr val="FFFFFF"/>
                </a:solidFill>
                <a:latin typeface="+mj-lt"/>
                <a:cs typeface="+mj-cs"/>
              </a:rPr>
              <a:t>million</a:t>
            </a: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endParaRPr lang="en-US" sz="2800" spc="3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7563" y="938213"/>
            <a:ext cx="8081963" cy="5710238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12700" marR="74930">
              <a:lnSpc>
                <a:spcPct val="114999"/>
              </a:lnSpc>
              <a:spcBef>
                <a:spcPts val="100"/>
              </a:spcBef>
            </a:pPr>
            <a:r>
              <a:rPr lang="en-US" sz="3600" b="1" spc="-150" dirty="0">
                <a:solidFill>
                  <a:srgbClr val="595959"/>
                </a:solidFill>
                <a:latin typeface="Calibri"/>
                <a:cs typeface="Calibri"/>
              </a:rPr>
              <a:t>Each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75" dirty="0">
                <a:solidFill>
                  <a:srgbClr val="595959"/>
                </a:solidFill>
                <a:latin typeface="Calibri"/>
                <a:cs typeface="Calibri"/>
              </a:rPr>
              <a:t>da</a:t>
            </a:r>
            <a:r>
              <a:rPr lang="en-US" sz="3600" b="1" spc="-270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lang="en-US" sz="3600" b="1" spc="-130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lang="en-US" sz="3600" b="1" spc="-1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1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lang="en-US" sz="3600" b="1" spc="-140" dirty="0">
                <a:solidFill>
                  <a:srgbClr val="595959"/>
                </a:solidFill>
                <a:latin typeface="Calibri"/>
                <a:cs typeface="Calibri"/>
              </a:rPr>
              <a:t>ederal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30" dirty="0">
                <a:solidFill>
                  <a:srgbClr val="595959"/>
                </a:solidFill>
                <a:latin typeface="Calibri"/>
                <a:cs typeface="Calibri"/>
              </a:rPr>
              <a:t>agencies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7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14" dirty="0">
                <a:solidFill>
                  <a:srgbClr val="595959"/>
                </a:solidFill>
                <a:latin typeface="Calibri"/>
                <a:cs typeface="Calibri"/>
              </a:rPr>
              <a:t>their  </a:t>
            </a:r>
            <a:r>
              <a:rPr lang="en-US" sz="3600" b="1" spc="-185" dirty="0">
                <a:solidFill>
                  <a:srgbClr val="595959"/>
                </a:solidFill>
                <a:latin typeface="Calibri"/>
                <a:cs typeface="Calibri"/>
              </a:rPr>
              <a:t>pa</a:t>
            </a:r>
            <a:r>
              <a:rPr lang="en-US" sz="3600" b="1" spc="-8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lang="en-US" sz="3600" b="1" spc="-145" dirty="0">
                <a:solidFill>
                  <a:srgbClr val="595959"/>
                </a:solidFill>
                <a:latin typeface="Calibri"/>
                <a:cs typeface="Calibri"/>
              </a:rPr>
              <a:t>tners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5" dirty="0">
                <a:solidFill>
                  <a:srgbClr val="595959"/>
                </a:solidFill>
                <a:latin typeface="Calibri"/>
                <a:cs typeface="Calibri"/>
              </a:rPr>
              <a:t>pr</a:t>
            </a:r>
            <a:r>
              <a:rPr lang="en-US" sz="3600" b="1" spc="-22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lang="en-US" sz="3600" b="1" spc="-130" dirty="0">
                <a:solidFill>
                  <a:srgbClr val="595959"/>
                </a:solidFill>
                <a:latin typeface="Calibri"/>
                <a:cs typeface="Calibri"/>
              </a:rPr>
              <a:t>vide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5" dirty="0">
                <a:solidFill>
                  <a:srgbClr val="595959"/>
                </a:solidFill>
                <a:latin typeface="Calibri"/>
                <a:cs typeface="Calibri"/>
              </a:rPr>
              <a:t>programs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7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20" dirty="0">
                <a:solidFill>
                  <a:srgbClr val="595959"/>
                </a:solidFill>
                <a:latin typeface="Calibri"/>
                <a:cs typeface="Calibri"/>
              </a:rPr>
              <a:t>servi</a:t>
            </a:r>
            <a:r>
              <a:rPr lang="en-US" sz="3600" b="1" spc="-16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lang="en-US" sz="3600" b="1" spc="-105" dirty="0">
                <a:solidFill>
                  <a:srgbClr val="595959"/>
                </a:solidFill>
                <a:latin typeface="Calibri"/>
                <a:cs typeface="Calibri"/>
              </a:rPr>
              <a:t>es  </a:t>
            </a:r>
            <a:r>
              <a:rPr lang="en-US" sz="3600" b="1" spc="-13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lang="en-US" sz="3600" b="1" spc="-19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05" dirty="0">
                <a:solidFill>
                  <a:srgbClr val="595959"/>
                </a:solidFill>
                <a:latin typeface="Calibri"/>
                <a:cs typeface="Calibri"/>
              </a:rPr>
              <a:t>millions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2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lang="en-US" sz="3600" b="1" spc="-100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lang="en-US" sz="3600" b="1" spc="-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0" dirty="0">
                <a:solidFill>
                  <a:srgbClr val="595959"/>
                </a:solidFill>
                <a:latin typeface="Calibri"/>
                <a:cs typeface="Calibri"/>
              </a:rPr>
              <a:t>Americans.</a:t>
            </a:r>
            <a:endParaRPr lang="en-US" sz="3600" b="1" dirty="0">
              <a:latin typeface="Calibri"/>
              <a:cs typeface="Calibri"/>
            </a:endParaRPr>
          </a:p>
          <a:p>
            <a:pPr marL="12700" marR="721995">
              <a:lnSpc>
                <a:spcPct val="114999"/>
              </a:lnSpc>
              <a:spcBef>
                <a:spcPts val="1200"/>
              </a:spcBef>
            </a:pPr>
            <a:r>
              <a:rPr lang="en-US" sz="3600" b="1" spc="-229" dirty="0">
                <a:solidFill>
                  <a:srgbClr val="595959"/>
                </a:solidFill>
                <a:latin typeface="Calibri"/>
                <a:cs typeface="Calibri"/>
              </a:rPr>
              <a:t>Many</a:t>
            </a:r>
            <a:r>
              <a:rPr lang="en-US" sz="3600" b="1" spc="-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2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lang="en-US" sz="3600" b="1" spc="-100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50" dirty="0">
                <a:solidFill>
                  <a:srgbClr val="595959"/>
                </a:solidFill>
                <a:latin typeface="Calibri"/>
                <a:cs typeface="Calibri"/>
              </a:rPr>
              <a:t>these</a:t>
            </a:r>
            <a:r>
              <a:rPr lang="en-US" sz="3600" b="1" spc="-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0" dirty="0">
                <a:solidFill>
                  <a:srgbClr val="595959"/>
                </a:solidFill>
                <a:latin typeface="Calibri"/>
                <a:cs typeface="Calibri"/>
              </a:rPr>
              <a:t>Americans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0" dirty="0">
                <a:solidFill>
                  <a:srgbClr val="595959"/>
                </a:solidFill>
                <a:latin typeface="Calibri"/>
                <a:cs typeface="Calibri"/>
              </a:rPr>
              <a:t>are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30" dirty="0">
                <a:solidFill>
                  <a:srgbClr val="595959"/>
                </a:solidFill>
                <a:latin typeface="Calibri"/>
                <a:cs typeface="Calibri"/>
              </a:rPr>
              <a:t>not  </a:t>
            </a:r>
            <a:r>
              <a:rPr lang="en-US" sz="3600" b="1" spc="-13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lang="en-US" sz="3600" b="1" spc="-20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lang="en-US" sz="3600" b="1" spc="-85" dirty="0">
                <a:solidFill>
                  <a:srgbClr val="595959"/>
                </a:solidFill>
                <a:latin typeface="Calibri"/>
                <a:cs typeface="Calibri"/>
              </a:rPr>
              <a:t>gis</a:t>
            </a:r>
            <a:r>
              <a:rPr lang="en-US" sz="3600" b="1" spc="-9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lang="en-US" sz="3600" b="1" spc="-170" dirty="0">
                <a:solidFill>
                  <a:srgbClr val="595959"/>
                </a:solidFill>
                <a:latin typeface="Calibri"/>
                <a:cs typeface="Calibri"/>
              </a:rPr>
              <a:t>ered</a:t>
            </a:r>
            <a:r>
              <a:rPr lang="en-US" sz="3600" b="1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3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lang="en-US" sz="3600" b="1" spc="-19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lang="en-US" sz="3600" b="1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3600" b="1" spc="-165" dirty="0">
                <a:solidFill>
                  <a:srgbClr val="595959"/>
                </a:solidFill>
                <a:latin typeface="Calibri"/>
                <a:cs typeface="Calibri"/>
              </a:rPr>
              <a:t>vo</a:t>
            </a:r>
            <a:r>
              <a:rPr lang="en-US" sz="3600" b="1" spc="-13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lang="en-US" sz="3600" b="1" spc="-160" dirty="0">
                <a:solidFill>
                  <a:srgbClr val="595959"/>
                </a:solidFill>
                <a:latin typeface="Calibri"/>
                <a:cs typeface="Calibri"/>
              </a:rPr>
              <a:t>e.</a:t>
            </a:r>
            <a:endParaRPr lang="en-US" sz="3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860" y="2819859"/>
            <a:ext cx="10084533" cy="444481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972870" y="4642438"/>
            <a:ext cx="6388205" cy="444246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556192" y="3059115"/>
            <a:ext cx="10057772" cy="393954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703613" y="2511513"/>
            <a:ext cx="7052176" cy="4497533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6045" y="4058422"/>
            <a:ext cx="3168910" cy="4505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3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</a:t>
            </a:r>
            <a:r>
              <a:rPr lang="en-US" sz="5100" kern="1200" spc="-3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5100" kern="1200" spc="-1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million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E449F-A499-42F5-9809-B35BE3C11B53}"/>
              </a:ext>
            </a:extLst>
          </p:cNvPr>
          <p:cNvSpPr txBox="1"/>
          <p:nvPr/>
        </p:nvSpPr>
        <p:spPr>
          <a:xfrm>
            <a:off x="726046" y="1183341"/>
            <a:ext cx="3211712" cy="21913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0354" y="2971800"/>
            <a:ext cx="6086846" cy="560679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spc="-10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800" b="1" kern="1200" spc="-21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800" b="1" kern="1200" spc="-12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w-in</a:t>
            </a:r>
            <a:r>
              <a:rPr lang="en-US" sz="1800" b="1" kern="1200" spc="-15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800" b="1" kern="1200" spc="-2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ome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7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21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800" b="1" kern="1200" spc="-8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  </a:t>
            </a:r>
            <a:r>
              <a:rPr lang="en-US" sz="4000" b="1" spc="-135" dirty="0" err="1">
                <a:solidFill>
                  <a:srgbClr val="FFFFFF"/>
                </a:solidFill>
              </a:rPr>
              <a:t>L</a:t>
            </a:r>
            <a:r>
              <a:rPr lang="en-US" sz="4000" b="1" spc="-105" dirty="0" err="1">
                <a:latin typeface="Calibri"/>
              </a:rPr>
              <a:t>Low</a:t>
            </a:r>
            <a:r>
              <a:rPr lang="en-US" sz="4000" b="1" spc="-105" dirty="0">
                <a:latin typeface="Calibri"/>
              </a:rPr>
              <a:t> income Americans and Americans of color are less likely to be registered to vote than higher-income Americans and white Americans</a:t>
            </a:r>
            <a:r>
              <a:rPr kumimoji="0" lang="en-US" sz="4000" b="1" i="0" u="none" strike="noStrike" kern="120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4000" b="1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w-in</a:t>
            </a:r>
            <a:r>
              <a:rPr kumimoji="0" lang="en-US" sz="4000" b="1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4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ome</a:t>
            </a:r>
            <a:r>
              <a:rPr kumimoji="0" lang="en-US" sz="4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Americans</a:t>
            </a:r>
            <a:r>
              <a:rPr kumimoji="0" lang="en-US" sz="4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4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Americans</a:t>
            </a:r>
            <a:r>
              <a:rPr kumimoji="0" lang="en-US" sz="4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 </a:t>
            </a:r>
            <a:r>
              <a:rPr kumimoji="0" lang="en-US" sz="2400" b="1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olor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4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ely</a:t>
            </a:r>
            <a:r>
              <a:rPr kumimoji="0" lang="en-US" sz="24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gis</a:t>
            </a:r>
            <a:r>
              <a:rPr kumimoji="0" lang="en-US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ered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 </a:t>
            </a:r>
            <a:r>
              <a:rPr kumimoji="0" lang="en-US" sz="24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</a:t>
            </a:r>
            <a:r>
              <a:rPr kumimoji="0" lang="en-US" sz="2400" b="1" i="0" u="none" strike="noStrike" kern="120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higher-in</a:t>
            </a:r>
            <a:r>
              <a:rPr kumimoji="0" lang="en-US" sz="2400" b="1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ome</a:t>
            </a:r>
            <a:r>
              <a:rPr kumimoji="0" lang="en-US" sz="24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Americans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 </a:t>
            </a:r>
            <a:r>
              <a:rPr kumimoji="0" lang="en-US" sz="2400" b="1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</a:t>
            </a:r>
            <a:r>
              <a:rPr kumimoji="0" lang="en-US" sz="2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508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14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higher-in</a:t>
            </a:r>
            <a:r>
              <a:rPr lang="en-US" sz="1800" b="1" kern="1200" spc="-15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800" b="1" kern="1200" spc="-2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ome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3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 </a:t>
            </a:r>
            <a:r>
              <a:rPr lang="en-US" sz="1800" b="1" kern="1200" spc="-15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whi</a:t>
            </a:r>
            <a:r>
              <a:rPr lang="en-US" sz="1800" b="1" kern="1200" spc="-1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Americans.</a:t>
            </a:r>
            <a:endParaRPr lang="en-US" sz="18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R="508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9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4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800" b="1" kern="1200" spc="-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800" b="1" kern="1200" spc="-11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ely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3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9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8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3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800" b="1" kern="1200" spc="-204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gis</a:t>
            </a:r>
            <a:r>
              <a:rPr lang="en-US" sz="1800" b="1" kern="1200" spc="-9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ered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3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  </a:t>
            </a:r>
            <a:r>
              <a:rPr lang="en-US" sz="1800" b="1" kern="1200" spc="-1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</a:t>
            </a:r>
            <a:r>
              <a:rPr lang="en-US" sz="1800" b="1" kern="1200" spc="-1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14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higher-in</a:t>
            </a:r>
            <a:r>
              <a:rPr lang="en-US" sz="1800" b="1" kern="1200" spc="-15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800" b="1" kern="1200" spc="-2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ome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</a:t>
            </a:r>
            <a:r>
              <a:rPr lang="en-US" sz="1800" b="1" kern="1200" spc="-3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3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 </a:t>
            </a:r>
            <a:r>
              <a:rPr lang="en-US" sz="1800" b="1" kern="1200" spc="-15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whi</a:t>
            </a:r>
            <a:r>
              <a:rPr lang="en-US" sz="1800" b="1" kern="1200" spc="-1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1" kern="1200" spc="-1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800" b="1" kern="1200" spc="-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spc="-1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Americans.</a:t>
            </a:r>
            <a:endParaRPr lang="en-US" sz="18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6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876" y="899414"/>
            <a:ext cx="819972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000" spc="-165" dirty="0">
                <a:solidFill>
                  <a:srgbClr val="685D46"/>
                </a:solidFill>
                <a:latin typeface="Calibri"/>
                <a:cs typeface="Calibri"/>
              </a:rPr>
              <a:t>Effective </a:t>
            </a:r>
            <a:r>
              <a:rPr sz="4000" spc="-185" dirty="0">
                <a:solidFill>
                  <a:srgbClr val="685D46"/>
                </a:solidFill>
                <a:latin typeface="Calibri"/>
                <a:cs typeface="Calibri"/>
              </a:rPr>
              <a:t>federal</a:t>
            </a:r>
            <a:r>
              <a:rPr sz="4000" spc="-18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00" dirty="0">
                <a:solidFill>
                  <a:srgbClr val="685D46"/>
                </a:solidFill>
                <a:latin typeface="Calibri"/>
                <a:cs typeface="Calibri"/>
              </a:rPr>
              <a:t>agency </a:t>
            </a:r>
            <a:r>
              <a:rPr sz="4000" spc="-170" dirty="0">
                <a:solidFill>
                  <a:srgbClr val="685D46"/>
                </a:solidFill>
                <a:latin typeface="Calibri"/>
                <a:cs typeface="Calibri"/>
              </a:rPr>
              <a:t>registration</a:t>
            </a:r>
            <a:r>
              <a:rPr sz="4000" spc="-16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can</a:t>
            </a:r>
            <a:r>
              <a:rPr sz="4000" spc="-204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75" dirty="0">
                <a:solidFill>
                  <a:srgbClr val="685D46"/>
                </a:solidFill>
                <a:latin typeface="Calibri"/>
                <a:cs typeface="Calibri"/>
              </a:rPr>
              <a:t>help</a:t>
            </a:r>
            <a:r>
              <a:rPr sz="4000" spc="-17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685D46"/>
                </a:solidFill>
                <a:latin typeface="Calibri"/>
                <a:cs typeface="Calibri"/>
              </a:rPr>
              <a:t>millions 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of </a:t>
            </a:r>
            <a:r>
              <a:rPr sz="4000" spc="-204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65" dirty="0">
                <a:solidFill>
                  <a:srgbClr val="685D46"/>
                </a:solidFill>
                <a:latin typeface="Calibri"/>
                <a:cs typeface="Calibri"/>
              </a:rPr>
              <a:t>additional </a:t>
            </a:r>
            <a:r>
              <a:rPr sz="4000" spc="-110" dirty="0">
                <a:solidFill>
                  <a:srgbClr val="685D46"/>
                </a:solidFill>
                <a:latin typeface="Calibri"/>
                <a:cs typeface="Calibri"/>
              </a:rPr>
              <a:t>eligible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Americans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70" dirty="0">
                <a:solidFill>
                  <a:srgbClr val="685D46"/>
                </a:solidFill>
                <a:latin typeface="Calibri"/>
                <a:cs typeface="Calibri"/>
              </a:rPr>
              <a:t>become</a:t>
            </a:r>
            <a:r>
              <a:rPr sz="4000" spc="-26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85" dirty="0">
                <a:solidFill>
                  <a:srgbClr val="685D46"/>
                </a:solidFill>
                <a:latin typeface="Calibri"/>
                <a:cs typeface="Calibri"/>
              </a:rPr>
              <a:t>registered </a:t>
            </a:r>
            <a:r>
              <a:rPr sz="4000" spc="-225" dirty="0">
                <a:solidFill>
                  <a:srgbClr val="685D46"/>
                </a:solidFill>
                <a:latin typeface="Calibri"/>
                <a:cs typeface="Calibri"/>
              </a:rPr>
              <a:t>to</a:t>
            </a:r>
            <a:r>
              <a:rPr sz="4000" spc="-22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vote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35" dirty="0">
                <a:solidFill>
                  <a:srgbClr val="685D46"/>
                </a:solidFill>
                <a:latin typeface="Calibri"/>
                <a:cs typeface="Calibri"/>
              </a:rPr>
              <a:t>and </a:t>
            </a:r>
            <a:r>
              <a:rPr sz="4000" spc="-229" dirty="0">
                <a:solidFill>
                  <a:srgbClr val="685D46"/>
                </a:solidFill>
                <a:latin typeface="Calibri"/>
                <a:cs typeface="Calibri"/>
              </a:rPr>
              <a:t> reduce</a:t>
            </a:r>
            <a:r>
              <a:rPr sz="4000" spc="-4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04" dirty="0">
                <a:solidFill>
                  <a:srgbClr val="685D46"/>
                </a:solidFill>
                <a:latin typeface="Calibri"/>
                <a:cs typeface="Calibri"/>
              </a:rPr>
              <a:t>income-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35" dirty="0">
                <a:solidFill>
                  <a:srgbClr val="685D46"/>
                </a:solidFill>
                <a:latin typeface="Calibri"/>
                <a:cs typeface="Calibri"/>
              </a:rPr>
              <a:t>and</a:t>
            </a:r>
            <a:r>
              <a:rPr sz="4000" spc="-3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00" dirty="0">
                <a:solidFill>
                  <a:srgbClr val="685D46"/>
                </a:solidFill>
                <a:latin typeface="Calibri"/>
                <a:cs typeface="Calibri"/>
              </a:rPr>
              <a:t>race-based</a:t>
            </a:r>
            <a:r>
              <a:rPr sz="4000" spc="-4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70" dirty="0">
                <a:solidFill>
                  <a:srgbClr val="685D46"/>
                </a:solidFill>
                <a:latin typeface="Calibri"/>
                <a:cs typeface="Calibri"/>
              </a:rPr>
              <a:t>registration</a:t>
            </a:r>
            <a:r>
              <a:rPr sz="4000" spc="-4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55" dirty="0">
                <a:solidFill>
                  <a:srgbClr val="685D46"/>
                </a:solidFill>
                <a:latin typeface="Calibri"/>
                <a:cs typeface="Calibri"/>
              </a:rPr>
              <a:t>disparities</a:t>
            </a:r>
            <a:r>
              <a:rPr sz="4000" spc="-3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25" dirty="0">
                <a:solidFill>
                  <a:srgbClr val="685D46"/>
                </a:solidFill>
                <a:latin typeface="Calibri"/>
                <a:cs typeface="Calibri"/>
              </a:rPr>
              <a:t>to</a:t>
            </a:r>
            <a:r>
              <a:rPr sz="4000" spc="-4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ensure </a:t>
            </a:r>
            <a:r>
              <a:rPr sz="4000" spc="-59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95" dirty="0">
                <a:solidFill>
                  <a:srgbClr val="685D46"/>
                </a:solidFill>
                <a:latin typeface="Calibri"/>
                <a:cs typeface="Calibri"/>
              </a:rPr>
              <a:t>that </a:t>
            </a:r>
            <a:r>
              <a:rPr sz="4000" spc="-65" dirty="0">
                <a:solidFill>
                  <a:srgbClr val="685D46"/>
                </a:solidFill>
                <a:latin typeface="Calibri"/>
                <a:cs typeface="Calibri"/>
              </a:rPr>
              <a:t>all </a:t>
            </a:r>
            <a:r>
              <a:rPr sz="4000" spc="-110" dirty="0">
                <a:solidFill>
                  <a:srgbClr val="685D46"/>
                </a:solidFill>
                <a:latin typeface="Calibri"/>
                <a:cs typeface="Calibri"/>
              </a:rPr>
              <a:t>eligible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Americans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are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70" dirty="0">
                <a:solidFill>
                  <a:srgbClr val="685D46"/>
                </a:solidFill>
                <a:latin typeface="Calibri"/>
                <a:cs typeface="Calibri"/>
              </a:rPr>
              <a:t>able </a:t>
            </a:r>
            <a:r>
              <a:rPr sz="4000" spc="-225" dirty="0">
                <a:solidFill>
                  <a:srgbClr val="685D46"/>
                </a:solidFill>
                <a:latin typeface="Calibri"/>
                <a:cs typeface="Calibri"/>
              </a:rPr>
              <a:t>to</a:t>
            </a:r>
            <a:r>
              <a:rPr sz="4000" spc="-22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175" dirty="0">
                <a:solidFill>
                  <a:srgbClr val="685D46"/>
                </a:solidFill>
                <a:latin typeface="Calibri"/>
                <a:cs typeface="Calibri"/>
              </a:rPr>
              <a:t>participate </a:t>
            </a:r>
            <a:r>
              <a:rPr sz="4000" spc="-135" dirty="0">
                <a:solidFill>
                  <a:srgbClr val="685D46"/>
                </a:solidFill>
                <a:latin typeface="Calibri"/>
                <a:cs typeface="Calibri"/>
              </a:rPr>
              <a:t>in </a:t>
            </a:r>
            <a:r>
              <a:rPr sz="4000" spc="-210" dirty="0">
                <a:solidFill>
                  <a:srgbClr val="685D46"/>
                </a:solidFill>
                <a:latin typeface="Calibri"/>
                <a:cs typeface="Calibri"/>
              </a:rPr>
              <a:t>the </a:t>
            </a:r>
            <a:r>
              <a:rPr sz="4000" spc="-204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15" dirty="0">
                <a:solidFill>
                  <a:srgbClr val="685D46"/>
                </a:solidFill>
                <a:latin typeface="Calibri"/>
                <a:cs typeface="Calibri"/>
              </a:rPr>
              <a:t>democratic</a:t>
            </a:r>
            <a:r>
              <a:rPr sz="4000" spc="-9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spc="-229" dirty="0">
                <a:solidFill>
                  <a:srgbClr val="685D46"/>
                </a:solidFill>
                <a:latin typeface="Calibri"/>
                <a:cs typeface="Calibri"/>
              </a:rPr>
              <a:t>pro</a:t>
            </a:r>
            <a:r>
              <a:rPr sz="4000" spc="-250" dirty="0">
                <a:solidFill>
                  <a:srgbClr val="685D46"/>
                </a:solidFill>
                <a:latin typeface="Calibri"/>
                <a:cs typeface="Calibri"/>
              </a:rPr>
              <a:t>c</a:t>
            </a:r>
            <a:r>
              <a:rPr sz="4000" spc="-180" dirty="0">
                <a:solidFill>
                  <a:srgbClr val="685D46"/>
                </a:solidFill>
                <a:latin typeface="Calibri"/>
                <a:cs typeface="Calibri"/>
              </a:rPr>
              <a:t>ess.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876" y="899415"/>
            <a:ext cx="858072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  <a:defRPr/>
            </a:pPr>
            <a:r>
              <a:rPr lang="en-US" sz="4000" kern="1200" spc="-18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Federal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0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agency</a:t>
            </a:r>
            <a:r>
              <a:rPr lang="en-US" sz="4000" kern="1200" spc="-12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1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voter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7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registration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1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can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4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be</a:t>
            </a:r>
            <a:r>
              <a:rPr lang="en-US" sz="4000" kern="1200" spc="-3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5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particularly</a:t>
            </a:r>
            <a:r>
              <a:rPr lang="en-US" sz="4000" kern="1200" spc="-114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8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impactful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in </a:t>
            </a:r>
            <a:r>
              <a:rPr lang="en-US" sz="4000" kern="1200" spc="-59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2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programs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9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that</a:t>
            </a:r>
            <a:r>
              <a:rPr lang="en-US" sz="4000" kern="1200" spc="-3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04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provide</a:t>
            </a:r>
            <a:r>
              <a:rPr lang="en-US" sz="4000" kern="1200" spc="-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7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services,</a:t>
            </a:r>
            <a:r>
              <a:rPr lang="en-US" sz="4000" kern="1200" spc="-21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1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beneﬁts,</a:t>
            </a:r>
            <a:r>
              <a:rPr lang="en-US" sz="4000" kern="1200" spc="-21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23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and</a:t>
            </a:r>
            <a:r>
              <a:rPr lang="en-US" sz="4000" kern="1200" spc="-3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6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public</a:t>
            </a:r>
            <a:r>
              <a:rPr lang="en-US" sz="4000" kern="1200" spc="-85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4000" kern="1200" spc="-180" dirty="0">
                <a:solidFill>
                  <a:srgbClr val="685D46"/>
                </a:solidFill>
                <a:latin typeface="Calibri"/>
                <a:ea typeface="+mn-ea"/>
                <a:cs typeface="Calibri"/>
              </a:rPr>
              <a:t>assistance.</a:t>
            </a:r>
            <a:endParaRPr lang="en-US" sz="4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05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3411197" cy="233308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926836" cy="2333088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26828" y="-1"/>
            <a:ext cx="4484368" cy="233308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85" y="-1"/>
            <a:ext cx="12905910" cy="2342901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8758" y="431989"/>
            <a:ext cx="10885547" cy="151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2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5100" kern="1200" spc="-1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otential</a:t>
            </a:r>
            <a:r>
              <a:rPr lang="en-US" sz="51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</a:t>
            </a:r>
            <a:r>
              <a:rPr lang="en-US" sz="51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3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5100" kern="1200" spc="-1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51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Federal</a:t>
            </a:r>
            <a:r>
              <a:rPr lang="en-US" sz="5100" kern="1200" spc="-1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3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100" kern="1200" spc="-2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</a:t>
            </a:r>
            <a:r>
              <a:rPr lang="en-US" sz="5100" kern="1200" spc="-2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5100" kern="1200" spc="-22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US" sz="5100" kern="1200" spc="-4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5100" kern="1200" spc="-2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oter</a:t>
            </a:r>
            <a:r>
              <a:rPr lang="en-US" sz="51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3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5100" kern="1200" spc="-1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egistration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08758" y="3400022"/>
            <a:ext cx="10696435" cy="5402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24180" marR="24765" indent="-228600">
              <a:lnSpc>
                <a:spcPct val="9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160" dirty="0"/>
              <a:t>2.6M</a:t>
            </a:r>
            <a:r>
              <a:rPr lang="en-US" sz="3600" b="1" spc="-110" dirty="0"/>
              <a:t> </a:t>
            </a:r>
            <a:r>
              <a:rPr lang="en-US" sz="3600" b="1" spc="-165" dirty="0"/>
              <a:t>American</a:t>
            </a:r>
            <a:r>
              <a:rPr lang="en-US" sz="3600" b="1" spc="-35" dirty="0"/>
              <a:t> </a:t>
            </a:r>
            <a:r>
              <a:rPr lang="en-US" sz="3600" b="1" spc="-130" dirty="0"/>
              <a:t>Indians</a:t>
            </a:r>
            <a:r>
              <a:rPr lang="en-US" sz="3600" b="1" spc="-35" dirty="0"/>
              <a:t> </a:t>
            </a:r>
            <a:r>
              <a:rPr lang="en-US" sz="3600" b="1" spc="-55" dirty="0"/>
              <a:t>&amp;</a:t>
            </a:r>
            <a:r>
              <a:rPr lang="en-US" sz="3600" b="1" spc="-110" dirty="0"/>
              <a:t> </a:t>
            </a:r>
            <a:r>
              <a:rPr lang="en-US" sz="3600" b="1" spc="-130" dirty="0"/>
              <a:t>Alaska</a:t>
            </a:r>
            <a:r>
              <a:rPr lang="en-US" sz="3600" b="1" spc="-30" dirty="0"/>
              <a:t> </a:t>
            </a:r>
            <a:r>
              <a:rPr lang="en-US" sz="3600" b="1" spc="-140" dirty="0"/>
              <a:t>Natives</a:t>
            </a:r>
            <a:r>
              <a:rPr lang="en-US" sz="3600" b="1" spc="-25" dirty="0"/>
              <a:t> </a:t>
            </a:r>
            <a:r>
              <a:rPr lang="en-US" sz="3600" spc="-155" dirty="0"/>
              <a:t>served</a:t>
            </a:r>
            <a:r>
              <a:rPr lang="en-US" sz="3600" spc="-20" dirty="0"/>
              <a:t> </a:t>
            </a:r>
            <a:r>
              <a:rPr lang="en-US" sz="3600" spc="-180" dirty="0"/>
              <a:t>by</a:t>
            </a:r>
            <a:r>
              <a:rPr lang="en-US" sz="3600" spc="-75" dirty="0"/>
              <a:t> </a:t>
            </a:r>
            <a:r>
              <a:rPr lang="en-US" sz="3600" spc="-120" dirty="0"/>
              <a:t>federally</a:t>
            </a:r>
            <a:r>
              <a:rPr lang="en-US" sz="3600" spc="-80" dirty="0"/>
              <a:t> </a:t>
            </a:r>
            <a:r>
              <a:rPr lang="en-US" sz="3600" spc="-40" dirty="0"/>
              <a:t>&amp;</a:t>
            </a:r>
            <a:r>
              <a:rPr lang="en-US" sz="3600" spc="-20" dirty="0"/>
              <a:t> </a:t>
            </a:r>
            <a:r>
              <a:rPr lang="en-US" sz="3600" spc="-110" dirty="0"/>
              <a:t>tribally-run </a:t>
            </a:r>
            <a:r>
              <a:rPr lang="en-US" sz="3600" spc="-470" dirty="0"/>
              <a:t> </a:t>
            </a:r>
            <a:r>
              <a:rPr lang="en-US" sz="3600" spc="-125" dirty="0"/>
              <a:t>Indian</a:t>
            </a:r>
            <a:r>
              <a:rPr lang="en-US" sz="3600" spc="-25" dirty="0"/>
              <a:t> </a:t>
            </a:r>
            <a:r>
              <a:rPr lang="en-US" sz="3600" spc="-130" dirty="0"/>
              <a:t>Health</a:t>
            </a:r>
            <a:r>
              <a:rPr lang="en-US" sz="3600" spc="-25" dirty="0"/>
              <a:t> </a:t>
            </a:r>
            <a:r>
              <a:rPr lang="en-US" sz="3600" spc="-110" dirty="0"/>
              <a:t>Servi</a:t>
            </a:r>
            <a:r>
              <a:rPr lang="en-US" sz="3600" spc="-150" dirty="0"/>
              <a:t>c</a:t>
            </a:r>
            <a:r>
              <a:rPr lang="en-US" sz="3600" spc="-170" dirty="0"/>
              <a:t>e</a:t>
            </a:r>
            <a:r>
              <a:rPr lang="en-US" sz="3600" spc="-25" dirty="0"/>
              <a:t> </a:t>
            </a:r>
            <a:r>
              <a:rPr lang="en-US" sz="3600" spc="-85" dirty="0"/>
              <a:t>facilities</a:t>
            </a:r>
            <a:endParaRPr lang="en-US" sz="3600" dirty="0"/>
          </a:p>
          <a:p>
            <a:pPr marL="424180" indent="-228600">
              <a:lnSpc>
                <a:spcPct val="9000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50" dirty="0"/>
              <a:t>1</a:t>
            </a:r>
            <a:r>
              <a:rPr lang="en-US" sz="3600" b="1" spc="-270" dirty="0"/>
              <a:t>7</a:t>
            </a:r>
            <a:r>
              <a:rPr lang="en-US" sz="3600" b="1" spc="-200" dirty="0"/>
              <a:t>.7M</a:t>
            </a:r>
            <a:r>
              <a:rPr lang="en-US" sz="3600" b="1" spc="-40" dirty="0"/>
              <a:t> </a:t>
            </a:r>
            <a:r>
              <a:rPr lang="en-US" sz="3600" b="1" spc="-135" dirty="0"/>
              <a:t>Students</a:t>
            </a:r>
            <a:r>
              <a:rPr lang="en-US" sz="3600" b="1" spc="-30" dirty="0"/>
              <a:t> </a:t>
            </a:r>
            <a:r>
              <a:rPr lang="en-US" sz="3600" spc="-130" dirty="0"/>
              <a:t>submitting</a:t>
            </a:r>
            <a:r>
              <a:rPr lang="en-US" sz="3600" spc="-25" dirty="0"/>
              <a:t> </a:t>
            </a:r>
            <a:r>
              <a:rPr lang="en-US" sz="3600" spc="-135" dirty="0"/>
              <a:t>FAFSA</a:t>
            </a:r>
            <a:r>
              <a:rPr lang="en-US" sz="3600" spc="-95" dirty="0"/>
              <a:t> </a:t>
            </a:r>
            <a:r>
              <a:rPr lang="en-US" sz="3600" spc="-120" dirty="0"/>
              <a:t>f</a:t>
            </a:r>
            <a:r>
              <a:rPr lang="en-US" sz="3600" spc="-190" dirty="0"/>
              <a:t>orms</a:t>
            </a:r>
            <a:endParaRPr lang="en-US" sz="3600" dirty="0"/>
          </a:p>
          <a:p>
            <a:pPr marL="424180" marR="493395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240" dirty="0"/>
              <a:t>3M</a:t>
            </a:r>
            <a:r>
              <a:rPr lang="en-US" sz="3600" b="1" spc="-40" dirty="0"/>
              <a:t> </a:t>
            </a:r>
            <a:r>
              <a:rPr lang="en-US" sz="3600" b="1" spc="-140" dirty="0"/>
              <a:t>mostly</a:t>
            </a:r>
            <a:r>
              <a:rPr lang="en-US" sz="3600" b="1" spc="-105" dirty="0"/>
              <a:t> </a:t>
            </a:r>
            <a:r>
              <a:rPr lang="en-US" sz="3600" b="1" spc="-155" dirty="0"/>
              <a:t>low-income</a:t>
            </a:r>
            <a:r>
              <a:rPr lang="en-US" sz="3600" b="1" spc="-114" dirty="0"/>
              <a:t> </a:t>
            </a:r>
            <a:r>
              <a:rPr lang="en-US" sz="3600" b="1" spc="-155" dirty="0"/>
              <a:t>Americans</a:t>
            </a:r>
            <a:r>
              <a:rPr lang="en-US" sz="3600" b="1" spc="-35" dirty="0"/>
              <a:t> </a:t>
            </a:r>
            <a:r>
              <a:rPr lang="en-US" sz="3600" spc="-155" dirty="0"/>
              <a:t>served</a:t>
            </a:r>
            <a:r>
              <a:rPr lang="en-US" sz="3600" spc="-25" dirty="0"/>
              <a:t> </a:t>
            </a:r>
            <a:r>
              <a:rPr lang="en-US" sz="3600" spc="-180" dirty="0"/>
              <a:t>by</a:t>
            </a:r>
            <a:r>
              <a:rPr lang="en-US" sz="3600" spc="-85" dirty="0"/>
              <a:t> </a:t>
            </a:r>
            <a:r>
              <a:rPr lang="en-US" sz="3600" spc="-155" dirty="0"/>
              <a:t>the</a:t>
            </a:r>
            <a:r>
              <a:rPr lang="en-US" sz="3600" spc="-80" dirty="0"/>
              <a:t> </a:t>
            </a:r>
            <a:r>
              <a:rPr lang="en-US" sz="3600" spc="-170" dirty="0"/>
              <a:t>Volunteer</a:t>
            </a:r>
            <a:r>
              <a:rPr lang="en-US" sz="3600" spc="-25" dirty="0"/>
              <a:t> </a:t>
            </a:r>
            <a:r>
              <a:rPr lang="en-US" sz="3600" spc="-175" dirty="0"/>
              <a:t>Income</a:t>
            </a:r>
            <a:r>
              <a:rPr lang="en-US" sz="3600" spc="-85" dirty="0"/>
              <a:t> </a:t>
            </a:r>
            <a:r>
              <a:rPr lang="en-US" sz="3600" spc="-155" dirty="0"/>
              <a:t>Tax </a:t>
            </a:r>
            <a:r>
              <a:rPr lang="en-US" sz="3600" spc="-470" dirty="0"/>
              <a:t> </a:t>
            </a:r>
            <a:r>
              <a:rPr lang="en-US" sz="3600" spc="-130" dirty="0"/>
              <a:t>Assistan</a:t>
            </a:r>
            <a:r>
              <a:rPr lang="en-US" sz="3600" spc="-165" dirty="0"/>
              <a:t>c</a:t>
            </a:r>
            <a:r>
              <a:rPr lang="en-US" sz="3600" spc="-170" dirty="0"/>
              <a:t>e</a:t>
            </a:r>
            <a:r>
              <a:rPr lang="en-US" sz="3600" spc="-25" dirty="0"/>
              <a:t> </a:t>
            </a:r>
            <a:r>
              <a:rPr lang="en-US" sz="3600" spc="-130" dirty="0"/>
              <a:t>(VI</a:t>
            </a:r>
            <a:r>
              <a:rPr lang="en-US" sz="3600" spc="-195" dirty="0"/>
              <a:t>T</a:t>
            </a:r>
            <a:r>
              <a:rPr lang="en-US" sz="3600" spc="-180" dirty="0"/>
              <a:t>A)</a:t>
            </a:r>
            <a:r>
              <a:rPr lang="en-US" sz="3600" spc="-25" dirty="0"/>
              <a:t> </a:t>
            </a:r>
            <a:r>
              <a:rPr lang="en-US" sz="3600" spc="-175" dirty="0"/>
              <a:t>program</a:t>
            </a:r>
            <a:endParaRPr lang="en-US" sz="3600" dirty="0"/>
          </a:p>
          <a:p>
            <a:pPr marL="424180" marR="875665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180" dirty="0"/>
              <a:t>64M</a:t>
            </a:r>
            <a:r>
              <a:rPr lang="en-US" sz="3600" b="1" spc="-40" dirty="0"/>
              <a:t> </a:t>
            </a:r>
            <a:r>
              <a:rPr lang="en-US" sz="3600" b="1" spc="-110" dirty="0"/>
              <a:t>elderly</a:t>
            </a:r>
            <a:r>
              <a:rPr lang="en-US" sz="3600" b="1" spc="-105" dirty="0"/>
              <a:t> </a:t>
            </a:r>
            <a:r>
              <a:rPr lang="en-US" sz="3600" b="1" spc="-175" dirty="0"/>
              <a:t>and</a:t>
            </a:r>
            <a:r>
              <a:rPr lang="en-US" sz="3600" b="1" spc="-35" dirty="0"/>
              <a:t> </a:t>
            </a:r>
            <a:r>
              <a:rPr lang="en-US" sz="3600" b="1" spc="-125" dirty="0"/>
              <a:t>disabled</a:t>
            </a:r>
            <a:r>
              <a:rPr lang="en-US" sz="3600" b="1" spc="-114" dirty="0"/>
              <a:t> </a:t>
            </a:r>
            <a:r>
              <a:rPr lang="en-US" sz="3600" b="1" spc="-155" dirty="0"/>
              <a:t>Americans</a:t>
            </a:r>
            <a:r>
              <a:rPr lang="en-US" sz="3600" b="1" spc="-35" dirty="0"/>
              <a:t> </a:t>
            </a:r>
            <a:r>
              <a:rPr lang="en-US" sz="3600" spc="-155" dirty="0"/>
              <a:t>served</a:t>
            </a:r>
            <a:r>
              <a:rPr lang="en-US" sz="3600" spc="-20" dirty="0"/>
              <a:t> </a:t>
            </a:r>
            <a:r>
              <a:rPr lang="en-US" sz="3600" spc="-180" dirty="0"/>
              <a:t>by</a:t>
            </a:r>
            <a:r>
              <a:rPr lang="en-US" sz="3600" spc="-85" dirty="0"/>
              <a:t> </a:t>
            </a:r>
            <a:r>
              <a:rPr lang="en-US" sz="3600" spc="-155" dirty="0"/>
              <a:t>the</a:t>
            </a:r>
            <a:r>
              <a:rPr lang="en-US" sz="3600" spc="-20" dirty="0"/>
              <a:t> </a:t>
            </a:r>
            <a:r>
              <a:rPr lang="en-US" sz="3600" spc="-95" dirty="0"/>
              <a:t>Social</a:t>
            </a:r>
            <a:r>
              <a:rPr lang="en-US" sz="3600" spc="-25" dirty="0"/>
              <a:t> </a:t>
            </a:r>
            <a:r>
              <a:rPr lang="en-US" sz="3600" spc="-130" dirty="0"/>
              <a:t>Security </a:t>
            </a:r>
            <a:r>
              <a:rPr lang="en-US" sz="3600" spc="-470" dirty="0"/>
              <a:t> </a:t>
            </a:r>
            <a:r>
              <a:rPr lang="en-US" sz="3600" spc="-140" dirty="0"/>
              <a:t>Administration</a:t>
            </a:r>
            <a:endParaRPr lang="en-US" sz="3600" dirty="0"/>
          </a:p>
          <a:p>
            <a:pPr marL="424180" indent="-228600">
              <a:lnSpc>
                <a:spcPct val="90000"/>
              </a:lnSpc>
              <a:spcBef>
                <a:spcPts val="103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85" dirty="0"/>
              <a:t>800k+</a:t>
            </a:r>
            <a:r>
              <a:rPr lang="en-US" sz="3600" b="1" spc="-35" dirty="0"/>
              <a:t> </a:t>
            </a:r>
            <a:r>
              <a:rPr lang="en-US" sz="3600" b="1" spc="-229" dirty="0"/>
              <a:t>new</a:t>
            </a:r>
            <a:r>
              <a:rPr lang="en-US" sz="3600" b="1" spc="-80" dirty="0"/>
              <a:t> </a:t>
            </a:r>
            <a:r>
              <a:rPr lang="en-US" sz="3600" b="1" spc="-110" dirty="0"/>
              <a:t>citizens</a:t>
            </a:r>
            <a:r>
              <a:rPr lang="en-US" sz="3600" b="1" spc="-40" dirty="0"/>
              <a:t> </a:t>
            </a:r>
            <a:r>
              <a:rPr lang="en-US" sz="3600" spc="-155" dirty="0"/>
              <a:t>at</a:t>
            </a:r>
            <a:r>
              <a:rPr lang="en-US" sz="3600" spc="-15" dirty="0"/>
              <a:t> </a:t>
            </a:r>
            <a:r>
              <a:rPr lang="en-US" sz="3600" spc="-120" dirty="0"/>
              <a:t>USCIS</a:t>
            </a:r>
            <a:r>
              <a:rPr lang="en-US" sz="3600" spc="-20" dirty="0"/>
              <a:t> </a:t>
            </a:r>
            <a:r>
              <a:rPr lang="en-US" sz="3600" spc="-135" dirty="0"/>
              <a:t>naturalization</a:t>
            </a:r>
            <a:r>
              <a:rPr lang="en-US" sz="3600" spc="-15" dirty="0"/>
              <a:t> </a:t>
            </a:r>
            <a:r>
              <a:rPr lang="en-US" sz="3600" spc="-180" dirty="0"/>
              <a:t>ceremonies</a:t>
            </a:r>
            <a:endParaRPr lang="en-US" sz="3600" dirty="0"/>
          </a:p>
          <a:p>
            <a:pPr marL="424180" marR="508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23545" algn="l"/>
                <a:tab pos="424815" algn="l"/>
              </a:tabLst>
            </a:pPr>
            <a:r>
              <a:rPr lang="en-US" sz="3600" b="1" spc="-215" dirty="0"/>
              <a:t>4M+</a:t>
            </a:r>
            <a:r>
              <a:rPr lang="en-US" sz="3600" b="1" spc="-45" dirty="0"/>
              <a:t> </a:t>
            </a:r>
            <a:r>
              <a:rPr lang="en-US" sz="3600" b="1" spc="-170" dirty="0"/>
              <a:t>low-income</a:t>
            </a:r>
            <a:r>
              <a:rPr lang="en-US" sz="3600" b="1" spc="-120" dirty="0"/>
              <a:t> </a:t>
            </a:r>
            <a:r>
              <a:rPr lang="en-US" sz="3600" b="1" spc="-170" dirty="0"/>
              <a:t>Americans</a:t>
            </a:r>
            <a:r>
              <a:rPr lang="en-US" sz="3600" b="1" spc="-35" dirty="0"/>
              <a:t> </a:t>
            </a:r>
            <a:r>
              <a:rPr lang="en-US" sz="3600" spc="-135" dirty="0"/>
              <a:t>receiving</a:t>
            </a:r>
            <a:r>
              <a:rPr lang="en-US" sz="3600" spc="-25" dirty="0"/>
              <a:t> </a:t>
            </a:r>
            <a:r>
              <a:rPr lang="en-US" sz="3600" spc="-140" dirty="0"/>
              <a:t>rental</a:t>
            </a:r>
            <a:r>
              <a:rPr lang="en-US" sz="3600" spc="-30" dirty="0"/>
              <a:t> </a:t>
            </a:r>
            <a:r>
              <a:rPr lang="en-US" sz="3600" spc="-140" dirty="0"/>
              <a:t>assistance</a:t>
            </a:r>
            <a:r>
              <a:rPr lang="en-US" sz="3600" spc="-25" dirty="0"/>
              <a:t> </a:t>
            </a:r>
            <a:r>
              <a:rPr lang="en-US" sz="3600" spc="-165" dirty="0"/>
              <a:t>through</a:t>
            </a:r>
            <a:r>
              <a:rPr lang="en-US" sz="3600" spc="-30" dirty="0"/>
              <a:t> </a:t>
            </a:r>
            <a:r>
              <a:rPr lang="en-US" sz="3600" spc="-215" dirty="0"/>
              <a:t>HUD </a:t>
            </a:r>
            <a:r>
              <a:rPr lang="en-US" sz="3600" spc="-515" dirty="0"/>
              <a:t> </a:t>
            </a:r>
            <a:r>
              <a:rPr lang="en-US" sz="3600" spc="-180" dirty="0"/>
              <a:t>programs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178" y="918421"/>
            <a:ext cx="865602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5730" marR="5080" indent="-1383665" algn="l">
              <a:spcBef>
                <a:spcPts val="100"/>
              </a:spcBef>
            </a:pPr>
            <a:r>
              <a:rPr lang="en-US" sz="4000" spc="-375" dirty="0">
                <a:solidFill>
                  <a:srgbClr val="EE6C00"/>
                </a:solidFill>
                <a:latin typeface="Calibri"/>
                <a:cs typeface="Calibri"/>
              </a:rPr>
              <a:t>H</a:t>
            </a:r>
            <a:r>
              <a:rPr lang="en-US" sz="4000" spc="-345" dirty="0">
                <a:solidFill>
                  <a:srgbClr val="EE6C00"/>
                </a:solidFill>
                <a:latin typeface="Calibri"/>
                <a:cs typeface="Calibri"/>
              </a:rPr>
              <a:t>o</a:t>
            </a:r>
            <a:r>
              <a:rPr lang="en-US" sz="4000" spc="-540" dirty="0">
                <a:solidFill>
                  <a:srgbClr val="EE6C00"/>
                </a:solidFill>
                <a:latin typeface="Calibri"/>
                <a:cs typeface="Calibri"/>
              </a:rPr>
              <a:t>w</a:t>
            </a:r>
            <a:r>
              <a:rPr lang="en-US" sz="4000" spc="-15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270" dirty="0">
                <a:solidFill>
                  <a:srgbClr val="EE6C00"/>
                </a:solidFill>
                <a:latin typeface="Calibri"/>
                <a:cs typeface="Calibri"/>
              </a:rPr>
              <a:t>to</a:t>
            </a:r>
            <a:r>
              <a:rPr lang="en-US" sz="4000" spc="-8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285" dirty="0">
                <a:solidFill>
                  <a:srgbClr val="EE6C00"/>
                </a:solidFill>
                <a:latin typeface="Calibri"/>
                <a:cs typeface="Calibri"/>
              </a:rPr>
              <a:t>P</a:t>
            </a:r>
            <a:r>
              <a:rPr lang="en-US" sz="4000" spc="-225" dirty="0">
                <a:solidFill>
                  <a:srgbClr val="EE6C00"/>
                </a:solidFill>
                <a:latin typeface="Calibri"/>
                <a:cs typeface="Calibri"/>
              </a:rPr>
              <a:t>r</a:t>
            </a:r>
            <a:r>
              <a:rPr lang="en-US" sz="4000" spc="-375" dirty="0">
                <a:solidFill>
                  <a:srgbClr val="EE6C00"/>
                </a:solidFill>
                <a:latin typeface="Calibri"/>
                <a:cs typeface="Calibri"/>
              </a:rPr>
              <a:t>o</a:t>
            </a:r>
            <a:r>
              <a:rPr lang="en-US" sz="4000" spc="-240" dirty="0">
                <a:solidFill>
                  <a:srgbClr val="EE6C00"/>
                </a:solidFill>
                <a:latin typeface="Calibri"/>
                <a:cs typeface="Calibri"/>
              </a:rPr>
              <a:t>vide</a:t>
            </a:r>
            <a:r>
              <a:rPr lang="en-US" sz="4000" spc="-8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200" dirty="0">
                <a:solidFill>
                  <a:srgbClr val="EE6C00"/>
                </a:solidFill>
                <a:latin typeface="Calibri"/>
                <a:cs typeface="Calibri"/>
              </a:rPr>
              <a:t>Effecti</a:t>
            </a:r>
            <a:r>
              <a:rPr lang="en-US" sz="4000" spc="-270" dirty="0">
                <a:solidFill>
                  <a:srgbClr val="EE6C00"/>
                </a:solidFill>
                <a:latin typeface="Calibri"/>
                <a:cs typeface="Calibri"/>
              </a:rPr>
              <a:t>v</a:t>
            </a:r>
            <a:r>
              <a:rPr lang="en-US" sz="4000" spc="-275" dirty="0">
                <a:solidFill>
                  <a:srgbClr val="EE6C00"/>
                </a:solidFill>
                <a:latin typeface="Calibri"/>
                <a:cs typeface="Calibri"/>
              </a:rPr>
              <a:t>e</a:t>
            </a:r>
            <a:r>
              <a:rPr lang="en-US" sz="4000" spc="-16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545" dirty="0">
                <a:solidFill>
                  <a:srgbClr val="EE6C00"/>
                </a:solidFill>
                <a:latin typeface="Calibri"/>
                <a:cs typeface="Calibri"/>
              </a:rPr>
              <a:t>V</a:t>
            </a:r>
            <a:r>
              <a:rPr lang="en-US" sz="4000" spc="-260" dirty="0">
                <a:solidFill>
                  <a:srgbClr val="EE6C00"/>
                </a:solidFill>
                <a:latin typeface="Calibri"/>
                <a:cs typeface="Calibri"/>
              </a:rPr>
              <a:t>oter</a:t>
            </a:r>
            <a:r>
              <a:rPr lang="en-US" sz="4000" spc="-8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365" dirty="0">
                <a:solidFill>
                  <a:srgbClr val="EE6C00"/>
                </a:solidFill>
                <a:latin typeface="Calibri"/>
                <a:cs typeface="Calibri"/>
              </a:rPr>
              <a:t>R</a:t>
            </a:r>
            <a:r>
              <a:rPr lang="en-US" sz="4000" spc="-195" dirty="0">
                <a:solidFill>
                  <a:srgbClr val="EE6C00"/>
                </a:solidFill>
                <a:latin typeface="Calibri"/>
                <a:cs typeface="Calibri"/>
              </a:rPr>
              <a:t>egistration  </a:t>
            </a:r>
            <a:r>
              <a:rPr lang="en-US" sz="4000" spc="-245" dirty="0">
                <a:solidFill>
                  <a:srgbClr val="EE6C00"/>
                </a:solidFill>
                <a:latin typeface="Calibri"/>
                <a:cs typeface="Calibri"/>
              </a:rPr>
              <a:t>Through</a:t>
            </a:r>
            <a:r>
              <a:rPr lang="en-US" sz="4000" spc="-8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225" dirty="0">
                <a:solidFill>
                  <a:srgbClr val="EE6C00"/>
                </a:solidFill>
                <a:latin typeface="Calibri"/>
                <a:cs typeface="Calibri"/>
              </a:rPr>
              <a:t>Federal</a:t>
            </a:r>
            <a:r>
              <a:rPr lang="en-US" sz="4000" spc="-20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lang="en-US" sz="4000" spc="-440" dirty="0">
                <a:solidFill>
                  <a:srgbClr val="EE6C00"/>
                </a:solidFill>
                <a:latin typeface="Calibri"/>
                <a:cs typeface="Calibri"/>
              </a:rPr>
              <a:t>A</a:t>
            </a:r>
            <a:r>
              <a:rPr lang="en-US" sz="4000" spc="-210" dirty="0">
                <a:solidFill>
                  <a:srgbClr val="EE6C00"/>
                </a:solidFill>
                <a:latin typeface="Calibri"/>
                <a:cs typeface="Calibri"/>
              </a:rPr>
              <a:t>gencies</a:t>
            </a:r>
            <a:endParaRPr sz="4000" spc="-210" dirty="0">
              <a:solidFill>
                <a:srgbClr val="EE6C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07847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3" y="2793519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394" y="860720"/>
            <a:ext cx="3521502" cy="4968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2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Elements</a:t>
            </a:r>
            <a:r>
              <a:rPr lang="en-US" sz="51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51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Successful</a:t>
            </a:r>
            <a:r>
              <a:rPr lang="en-US" sz="5100" kern="1200" spc="-1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Agency</a:t>
            </a:r>
            <a:r>
              <a:rPr lang="en-US" sz="5100" kern="1200" spc="-1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Registration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1284" y="952570"/>
            <a:ext cx="7606522" cy="842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8615" marR="22034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spc="45" dirty="0"/>
              <a:t>Incorporate</a:t>
            </a:r>
            <a:r>
              <a:rPr lang="en-US" sz="3200" spc="-25" dirty="0"/>
              <a:t> </a:t>
            </a:r>
            <a:r>
              <a:rPr lang="en-US" sz="3200" spc="15" dirty="0"/>
              <a:t>Eﬀective</a:t>
            </a:r>
            <a:r>
              <a:rPr lang="en-US" sz="3200" spc="-25" dirty="0"/>
              <a:t> </a:t>
            </a:r>
            <a:r>
              <a:rPr lang="en-US" sz="3200" spc="50" dirty="0"/>
              <a:t>and</a:t>
            </a:r>
            <a:r>
              <a:rPr lang="en-US" sz="3200" spc="-20" dirty="0"/>
              <a:t> </a:t>
            </a:r>
            <a:r>
              <a:rPr lang="en-US" sz="3200" spc="-5" dirty="0"/>
              <a:t>Accessible</a:t>
            </a:r>
            <a:r>
              <a:rPr lang="en-US" sz="3200" spc="-25" dirty="0"/>
              <a:t> </a:t>
            </a:r>
            <a:r>
              <a:rPr lang="en-US" sz="3200" spc="30" dirty="0"/>
              <a:t>Voter</a:t>
            </a:r>
            <a:r>
              <a:rPr lang="en-US" sz="3200" spc="-25" dirty="0"/>
              <a:t> </a:t>
            </a:r>
            <a:r>
              <a:rPr lang="en-US" sz="3200" spc="25" dirty="0"/>
              <a:t>Registration</a:t>
            </a:r>
            <a:r>
              <a:rPr lang="en-US" sz="3200" spc="-20" dirty="0"/>
              <a:t> </a:t>
            </a:r>
            <a:r>
              <a:rPr lang="en-US" sz="3200" spc="-15" dirty="0"/>
              <a:t>Services</a:t>
            </a:r>
            <a:r>
              <a:rPr lang="en-US" sz="3200" spc="-25" dirty="0"/>
              <a:t> </a:t>
            </a:r>
            <a:r>
              <a:rPr lang="en-US" sz="3200" spc="70" dirty="0"/>
              <a:t>into</a:t>
            </a:r>
            <a:r>
              <a:rPr lang="en-US" sz="3200" spc="50" dirty="0"/>
              <a:t> </a:t>
            </a:r>
            <a:r>
              <a:rPr lang="en-US" sz="3200" b="1" spc="5" dirty="0"/>
              <a:t>all</a:t>
            </a:r>
            <a:r>
              <a:rPr lang="en-US" sz="3200" b="1" spc="-45" dirty="0"/>
              <a:t> </a:t>
            </a:r>
            <a:r>
              <a:rPr lang="en-US" sz="3200" b="1" spc="-15" dirty="0"/>
              <a:t>Relevant</a:t>
            </a:r>
            <a:r>
              <a:rPr lang="en-US" sz="3200" b="1" spc="-45" dirty="0"/>
              <a:t> </a:t>
            </a:r>
            <a:r>
              <a:rPr lang="en-US" sz="3200" b="1" spc="-25" dirty="0"/>
              <a:t>Agency </a:t>
            </a:r>
            <a:r>
              <a:rPr lang="en-US" sz="3200" b="1" spc="-395" dirty="0"/>
              <a:t> </a:t>
            </a:r>
            <a:r>
              <a:rPr lang="en-US" sz="3200" b="1" spc="-5" dirty="0"/>
              <a:t>Transactions</a:t>
            </a:r>
            <a:endParaRPr lang="en-US" sz="3200" dirty="0"/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spc="10" dirty="0"/>
              <a:t>Establish</a:t>
            </a:r>
            <a:r>
              <a:rPr lang="en-US" sz="3200" spc="-25" dirty="0"/>
              <a:t> </a:t>
            </a:r>
            <a:r>
              <a:rPr lang="en-US" sz="3200" dirty="0"/>
              <a:t>a</a:t>
            </a:r>
            <a:r>
              <a:rPr lang="en-US" sz="3200" spc="-25" dirty="0"/>
              <a:t> </a:t>
            </a:r>
            <a:r>
              <a:rPr lang="en-US" sz="3200" spc="5" dirty="0"/>
              <a:t>System</a:t>
            </a:r>
            <a:r>
              <a:rPr lang="en-US" sz="3200" spc="-25" dirty="0"/>
              <a:t> </a:t>
            </a:r>
            <a:r>
              <a:rPr lang="en-US" sz="3200" spc="80" dirty="0"/>
              <a:t>for</a:t>
            </a:r>
            <a:r>
              <a:rPr lang="en-US" sz="3200" spc="-5" dirty="0"/>
              <a:t> </a:t>
            </a:r>
            <a:r>
              <a:rPr lang="en-US" sz="3200" b="1" spc="-15" dirty="0"/>
              <a:t>Collecting</a:t>
            </a:r>
            <a:r>
              <a:rPr lang="en-US" sz="3200" b="1" spc="-45" dirty="0"/>
              <a:t> </a:t>
            </a:r>
            <a:r>
              <a:rPr lang="en-US" sz="3200" b="1" spc="10" dirty="0"/>
              <a:t>and</a:t>
            </a:r>
            <a:r>
              <a:rPr lang="en-US" sz="3200" b="1" spc="-45" dirty="0"/>
              <a:t> </a:t>
            </a:r>
            <a:r>
              <a:rPr lang="en-US" sz="3200" b="1" spc="-5" dirty="0"/>
              <a:t>Transmitting</a:t>
            </a:r>
            <a:r>
              <a:rPr lang="en-US" sz="3200" b="1" spc="-45" dirty="0"/>
              <a:t> </a:t>
            </a:r>
            <a:r>
              <a:rPr lang="en-US" sz="3200" b="1" spc="-5" dirty="0"/>
              <a:t>Completed</a:t>
            </a:r>
            <a:r>
              <a:rPr lang="en-US" sz="3200" b="1" spc="-40" dirty="0"/>
              <a:t> </a:t>
            </a:r>
            <a:r>
              <a:rPr lang="en-US" sz="3200" b="1" spc="-5" dirty="0"/>
              <a:t>Voter</a:t>
            </a:r>
            <a:r>
              <a:rPr lang="en-US" sz="3200" b="1" spc="-50" dirty="0"/>
              <a:t> </a:t>
            </a:r>
            <a:r>
              <a:rPr lang="en-US" sz="3200" b="1" spc="-15" dirty="0"/>
              <a:t>Registration</a:t>
            </a:r>
            <a:r>
              <a:rPr lang="en-US" sz="3200" b="1" spc="-45" dirty="0"/>
              <a:t> </a:t>
            </a:r>
            <a:r>
              <a:rPr lang="en-US" sz="3200" b="1" spc="-5" dirty="0"/>
              <a:t>Forms</a:t>
            </a:r>
            <a:endParaRPr lang="en-US" sz="3200" dirty="0"/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spc="50" dirty="0"/>
              <a:t>Appoint</a:t>
            </a:r>
            <a:r>
              <a:rPr lang="en-US" sz="3200" spc="-25" dirty="0"/>
              <a:t> </a:t>
            </a:r>
            <a:r>
              <a:rPr lang="en-US" sz="3200" dirty="0"/>
              <a:t>a</a:t>
            </a:r>
            <a:r>
              <a:rPr lang="en-US" sz="3200" spc="-10" dirty="0"/>
              <a:t> </a:t>
            </a:r>
            <a:r>
              <a:rPr lang="en-US" sz="3200" b="1" spc="-5" dirty="0"/>
              <a:t>Voter</a:t>
            </a:r>
            <a:r>
              <a:rPr lang="en-US" sz="3200" b="1" spc="-50" dirty="0"/>
              <a:t> </a:t>
            </a:r>
            <a:r>
              <a:rPr lang="en-US" sz="3200" b="1" spc="-15" dirty="0"/>
              <a:t>Registration</a:t>
            </a:r>
            <a:r>
              <a:rPr lang="en-US" sz="3200" b="1" spc="-45" dirty="0"/>
              <a:t> </a:t>
            </a:r>
            <a:r>
              <a:rPr lang="en-US" sz="3200" b="1" dirty="0"/>
              <a:t>Coordinator</a:t>
            </a:r>
            <a:endParaRPr lang="en-US" sz="3200" dirty="0"/>
          </a:p>
          <a:p>
            <a:pPr marL="348615" indent="-228600">
              <a:lnSpc>
                <a:spcPct val="90000"/>
              </a:lnSpc>
              <a:spcBef>
                <a:spcPts val="1255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spc="25" dirty="0"/>
              <a:t>Provide</a:t>
            </a:r>
            <a:r>
              <a:rPr lang="en-US" sz="3200" spc="-40" dirty="0"/>
              <a:t> </a:t>
            </a:r>
            <a:r>
              <a:rPr lang="en-US" sz="3200" spc="10" dirty="0"/>
              <a:t>Robust,</a:t>
            </a:r>
            <a:r>
              <a:rPr lang="en-US" sz="3200" spc="-35" dirty="0"/>
              <a:t> </a:t>
            </a:r>
            <a:r>
              <a:rPr lang="en-US" sz="3200" b="1" spc="-25" dirty="0"/>
              <a:t>Regular</a:t>
            </a:r>
            <a:r>
              <a:rPr lang="en-US" sz="3200" b="1" spc="-55" dirty="0"/>
              <a:t> </a:t>
            </a:r>
            <a:r>
              <a:rPr lang="en-US" sz="3200" b="1" spc="-10" dirty="0"/>
              <a:t>Training</a:t>
            </a:r>
            <a:r>
              <a:rPr lang="en-US" sz="3200" b="1" spc="-55" dirty="0"/>
              <a:t> </a:t>
            </a:r>
            <a:r>
              <a:rPr lang="en-US" sz="3200" b="1" spc="5" dirty="0"/>
              <a:t>for</a:t>
            </a:r>
            <a:r>
              <a:rPr lang="en-US" sz="3200" b="1" spc="-55" dirty="0"/>
              <a:t> </a:t>
            </a:r>
            <a:r>
              <a:rPr lang="en-US" sz="3200" b="1" spc="-20" dirty="0"/>
              <a:t>Staﬀ</a:t>
            </a:r>
            <a:endParaRPr lang="en-US" sz="3200" dirty="0"/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b="1" spc="-10" dirty="0"/>
              <a:t>Collect</a:t>
            </a:r>
            <a:r>
              <a:rPr lang="en-US" sz="3200" b="1" spc="-60" dirty="0"/>
              <a:t> </a:t>
            </a:r>
            <a:r>
              <a:rPr lang="en-US" sz="3200" b="1" spc="10" dirty="0"/>
              <a:t>and</a:t>
            </a:r>
            <a:r>
              <a:rPr lang="en-US" sz="3200" b="1" spc="-55" dirty="0"/>
              <a:t> </a:t>
            </a:r>
            <a:r>
              <a:rPr lang="en-US" sz="3200" b="1" spc="-10" dirty="0"/>
              <a:t>Report</a:t>
            </a:r>
            <a:r>
              <a:rPr lang="en-US" sz="3200" b="1" spc="-60" dirty="0"/>
              <a:t> </a:t>
            </a:r>
            <a:r>
              <a:rPr lang="en-US" sz="3200" b="1" dirty="0"/>
              <a:t>Data</a:t>
            </a:r>
            <a:r>
              <a:rPr lang="en-US" sz="3200" b="1" spc="-55" dirty="0"/>
              <a:t> </a:t>
            </a:r>
            <a:r>
              <a:rPr lang="en-US" sz="3200" spc="70" dirty="0"/>
              <a:t>on</a:t>
            </a:r>
            <a:r>
              <a:rPr lang="en-US" sz="3200" spc="-35" dirty="0"/>
              <a:t> </a:t>
            </a:r>
            <a:r>
              <a:rPr lang="en-US" sz="3200" spc="-5" dirty="0"/>
              <a:t>Agency</a:t>
            </a:r>
            <a:r>
              <a:rPr lang="en-US" sz="3200" spc="-40" dirty="0"/>
              <a:t> </a:t>
            </a:r>
            <a:r>
              <a:rPr lang="en-US" sz="3200" spc="20" dirty="0"/>
              <a:t>Registrations</a:t>
            </a:r>
            <a:endParaRPr lang="en-US" sz="3200" dirty="0"/>
          </a:p>
          <a:p>
            <a:pPr marL="348615" indent="-228600">
              <a:lnSpc>
                <a:spcPct val="90000"/>
              </a:lnSpc>
              <a:spcBef>
                <a:spcPts val="1255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b="1" spc="10" dirty="0">
                <a:solidFill>
                  <a:srgbClr val="FF0000"/>
                </a:solidFill>
              </a:rPr>
              <a:t>Obtain</a:t>
            </a:r>
            <a:r>
              <a:rPr lang="en-US" sz="3200" b="1" spc="-55" dirty="0">
                <a:solidFill>
                  <a:srgbClr val="FF0000"/>
                </a:solidFill>
              </a:rPr>
              <a:t> </a:t>
            </a:r>
            <a:r>
              <a:rPr lang="en-US" sz="3200" b="1" spc="-5" dirty="0">
                <a:solidFill>
                  <a:srgbClr val="FF0000"/>
                </a:solidFill>
              </a:rPr>
              <a:t>Guidance</a:t>
            </a:r>
            <a:r>
              <a:rPr lang="en-US" sz="3200" b="1" spc="-35" dirty="0">
                <a:solidFill>
                  <a:srgbClr val="FF0000"/>
                </a:solidFill>
              </a:rPr>
              <a:t> </a:t>
            </a:r>
            <a:r>
              <a:rPr lang="en-US" sz="3200" spc="90" dirty="0">
                <a:solidFill>
                  <a:srgbClr val="FF0000"/>
                </a:solidFill>
              </a:rPr>
              <a:t>from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5" dirty="0">
                <a:solidFill>
                  <a:srgbClr val="FF0000"/>
                </a:solidFill>
              </a:rPr>
              <a:t>State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50" dirty="0">
                <a:solidFill>
                  <a:srgbClr val="FF0000"/>
                </a:solidFill>
              </a:rPr>
              <a:t>and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Local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15" dirty="0">
                <a:solidFill>
                  <a:srgbClr val="FF0000"/>
                </a:solidFill>
              </a:rPr>
              <a:t>Election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30" dirty="0">
                <a:solidFill>
                  <a:srgbClr val="FF0000"/>
                </a:solidFill>
              </a:rPr>
              <a:t>Oﬃcials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50" dirty="0">
                <a:solidFill>
                  <a:srgbClr val="FF0000"/>
                </a:solidFill>
              </a:rPr>
              <a:t>and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50" dirty="0">
                <a:solidFill>
                  <a:srgbClr val="FF0000"/>
                </a:solidFill>
              </a:rPr>
              <a:t>Community</a:t>
            </a:r>
            <a:r>
              <a:rPr lang="en-US" sz="3200" spc="-25" dirty="0">
                <a:solidFill>
                  <a:srgbClr val="FF0000"/>
                </a:solidFill>
              </a:rPr>
              <a:t> </a:t>
            </a:r>
            <a:r>
              <a:rPr lang="en-US" sz="3200" spc="35" dirty="0">
                <a:solidFill>
                  <a:srgbClr val="FF0000"/>
                </a:solidFill>
              </a:rPr>
              <a:t>Groups</a:t>
            </a:r>
            <a:endParaRPr lang="en-US" sz="3200" dirty="0">
              <a:solidFill>
                <a:srgbClr val="FF0000"/>
              </a:solidFill>
            </a:endParaRPr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200" spc="25" dirty="0">
                <a:solidFill>
                  <a:srgbClr val="FF0000"/>
                </a:solidFill>
                <a:highlight>
                  <a:srgbClr val="FFFF00"/>
                </a:highlight>
              </a:rPr>
              <a:t>Provide</a:t>
            </a:r>
            <a:r>
              <a:rPr lang="en-US" sz="3200" spc="-4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3200" spc="-5" dirty="0">
                <a:solidFill>
                  <a:srgbClr val="FF0000"/>
                </a:solidFill>
                <a:highlight>
                  <a:srgbClr val="FFFF00"/>
                </a:highlight>
              </a:rPr>
              <a:t>Accessible</a:t>
            </a:r>
            <a:r>
              <a:rPr lang="en-US" sz="3200" spc="-15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spc="-5" dirty="0">
                <a:solidFill>
                  <a:srgbClr val="FF0000"/>
                </a:solidFill>
                <a:highlight>
                  <a:srgbClr val="FFFF00"/>
                </a:highlight>
              </a:rPr>
              <a:t>Voter</a:t>
            </a:r>
            <a:r>
              <a:rPr lang="en-US" sz="3200" b="1" spc="-6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spc="-5" dirty="0">
                <a:solidFill>
                  <a:srgbClr val="FF0000"/>
                </a:solidFill>
                <a:highlight>
                  <a:srgbClr val="FFFF00"/>
                </a:highlight>
              </a:rPr>
              <a:t>Education</a:t>
            </a:r>
            <a:r>
              <a:rPr lang="en-US" sz="3200" b="1" spc="-55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spc="5" dirty="0">
                <a:solidFill>
                  <a:srgbClr val="FF0000"/>
                </a:solidFill>
                <a:highlight>
                  <a:srgbClr val="FFFF00"/>
                </a:highlight>
              </a:rPr>
              <a:t>Materials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035" y="860720"/>
            <a:ext cx="4653110" cy="4968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2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</a:t>
            </a:r>
            <a:r>
              <a:rPr lang="en-US" sz="51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51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2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Opportunity</a:t>
            </a:r>
            <a:r>
              <a:rPr lang="en-US" sz="5100" kern="1200" spc="-1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</a:t>
            </a:r>
            <a:r>
              <a:rPr lang="en-US" sz="51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</a:t>
            </a:r>
            <a:r>
              <a:rPr lang="en-US" sz="51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51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</a:t>
            </a:r>
            <a:r>
              <a:rPr lang="en-US" sz="51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1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Existing</a:t>
            </a:r>
            <a:r>
              <a:rPr lang="en-US" sz="5100" kern="1200" spc="-1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Transaction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53473" y="952570"/>
            <a:ext cx="5348692" cy="813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8615" marR="776605" indent="-228600">
              <a:lnSpc>
                <a:spcPct val="90000"/>
              </a:lnSpc>
              <a:spcBef>
                <a:spcPts val="10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b="1" dirty="0"/>
              <a:t>Ensure all voter registration services are available </a:t>
            </a:r>
            <a:r>
              <a:rPr lang="en-US" sz="3000" dirty="0"/>
              <a:t>for transactions conducted  in-person, online, by mail, by telephone, or by any other means.</a:t>
            </a:r>
          </a:p>
          <a:p>
            <a:pPr marL="348615" marR="742315" indent="-228600">
              <a:lnSpc>
                <a:spcPct val="90000"/>
              </a:lnSpc>
              <a:spcBef>
                <a:spcPts val="100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b="1" dirty="0"/>
              <a:t>Ask the applicant</a:t>
            </a:r>
            <a:r>
              <a:rPr lang="en-US" sz="3000" dirty="0"/>
              <a:t>, in writing, if they want to register to vote or update their voter  registration.</a:t>
            </a:r>
          </a:p>
          <a:p>
            <a:pPr marL="348615" marR="5080" indent="-228600">
              <a:lnSpc>
                <a:spcPct val="90000"/>
              </a:lnSpc>
              <a:spcBef>
                <a:spcPts val="100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b="1" dirty="0">
                <a:solidFill>
                  <a:srgbClr val="FF0000"/>
                </a:solidFill>
              </a:rPr>
              <a:t>Inform applicant in writing of their rights </a:t>
            </a:r>
            <a:r>
              <a:rPr lang="en-US" sz="3000" dirty="0">
                <a:solidFill>
                  <a:srgbClr val="FF0000"/>
                </a:solidFill>
              </a:rPr>
              <a:t>to register, to privacy while registering, and to  choose a political party.</a:t>
            </a:r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b="1" dirty="0"/>
              <a:t>Provide a voter registration application </a:t>
            </a:r>
            <a:r>
              <a:rPr lang="en-US" sz="3000" dirty="0"/>
              <a:t>to clients who want to register to vote.</a:t>
            </a:r>
          </a:p>
          <a:p>
            <a:pPr marL="348615" indent="-228600">
              <a:lnSpc>
                <a:spcPct val="90000"/>
              </a:lnSpc>
              <a:spcBef>
                <a:spcPts val="1250"/>
              </a:spcBef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b="1" dirty="0"/>
              <a:t>Provide assistance </a:t>
            </a:r>
            <a:r>
              <a:rPr lang="en-US" sz="3000" dirty="0"/>
              <a:t>in completing the voter registration form.</a:t>
            </a:r>
          </a:p>
          <a:p>
            <a:pPr marL="348615" marR="508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3000" dirty="0"/>
              <a:t>Provide voter registration </a:t>
            </a:r>
            <a:r>
              <a:rPr lang="en-US" sz="3000" b="1" dirty="0"/>
              <a:t>materials in all the languages available </a:t>
            </a:r>
            <a:r>
              <a:rPr lang="en-US" sz="3000" dirty="0"/>
              <a:t>for your own services,  and in a manner </a:t>
            </a:r>
            <a:r>
              <a:rPr lang="en-US" sz="3000" b="1" dirty="0"/>
              <a:t>accessible to clients with disabilities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035" y="860720"/>
            <a:ext cx="4653110" cy="4968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2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5100" kern="1200" spc="-1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5100" kern="1200" spc="-3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5100" kern="1200" spc="-1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</a:t>
            </a:r>
            <a:r>
              <a:rPr lang="en-US" sz="5100" kern="1200" spc="-1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3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100" kern="1200" spc="-2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cc</a:t>
            </a:r>
            <a:r>
              <a:rPr lang="en-US" sz="5100" kern="1200" spc="-1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essible</a:t>
            </a:r>
            <a:r>
              <a:rPr lang="en-US" sz="5100" kern="1200" spc="-1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4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5100" kern="1200" spc="-2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oter</a:t>
            </a:r>
            <a:r>
              <a:rPr lang="en-US" sz="51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en-US" sz="51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spc="-2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Materials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53473" y="952570"/>
            <a:ext cx="5348692" cy="813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861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2800" spc="65" dirty="0"/>
              <a:t>Information</a:t>
            </a:r>
            <a:r>
              <a:rPr lang="en-US" sz="2800" spc="-30" dirty="0"/>
              <a:t> </a:t>
            </a:r>
            <a:r>
              <a:rPr lang="en-US" sz="2800" spc="70" dirty="0"/>
              <a:t>on</a:t>
            </a:r>
            <a:r>
              <a:rPr lang="en-US" sz="2800" spc="-5" dirty="0"/>
              <a:t> </a:t>
            </a:r>
            <a:r>
              <a:rPr lang="en-US" sz="2800" b="1" spc="-15" dirty="0"/>
              <a:t>how</a:t>
            </a:r>
            <a:r>
              <a:rPr lang="en-US" sz="2800" b="1" spc="-50" dirty="0"/>
              <a:t> </a:t>
            </a:r>
            <a:r>
              <a:rPr lang="en-US" sz="2800" spc="80" dirty="0"/>
              <a:t>to</a:t>
            </a:r>
            <a:r>
              <a:rPr lang="en-US" sz="2800" spc="-25" dirty="0"/>
              <a:t> </a:t>
            </a:r>
            <a:r>
              <a:rPr lang="en-US" sz="2800" spc="40" dirty="0"/>
              <a:t>vote</a:t>
            </a:r>
            <a:r>
              <a:rPr lang="en-US" sz="2800" spc="-30" dirty="0"/>
              <a:t> </a:t>
            </a:r>
            <a:r>
              <a:rPr lang="en-US" sz="2800" spc="50" dirty="0"/>
              <a:t>and</a:t>
            </a:r>
            <a:r>
              <a:rPr lang="en-US" sz="2800" spc="-15" dirty="0"/>
              <a:t> </a:t>
            </a:r>
            <a:r>
              <a:rPr lang="en-US" sz="2800" b="1" spc="-5" dirty="0"/>
              <a:t>where</a:t>
            </a:r>
            <a:r>
              <a:rPr lang="en-US" sz="2800" b="1" spc="-45" dirty="0"/>
              <a:t> </a:t>
            </a:r>
            <a:r>
              <a:rPr lang="en-US" sz="2800" spc="80" dirty="0"/>
              <a:t>to</a:t>
            </a:r>
            <a:r>
              <a:rPr lang="en-US" sz="2800" spc="-25" dirty="0"/>
              <a:t> </a:t>
            </a:r>
            <a:r>
              <a:rPr lang="en-US" sz="2800" spc="90" dirty="0"/>
              <a:t>ﬁnd</a:t>
            </a:r>
            <a:r>
              <a:rPr lang="en-US" sz="2800" spc="-30" dirty="0"/>
              <a:t> </a:t>
            </a:r>
            <a:r>
              <a:rPr lang="en-US" sz="2800" spc="5" dirty="0"/>
              <a:t>one’s</a:t>
            </a:r>
            <a:r>
              <a:rPr lang="en-US" sz="2800" spc="-30" dirty="0"/>
              <a:t> </a:t>
            </a:r>
            <a:r>
              <a:rPr lang="en-US" sz="2800" spc="40" dirty="0"/>
              <a:t>voting</a:t>
            </a:r>
            <a:r>
              <a:rPr lang="en-US" sz="2800" spc="-25" dirty="0"/>
              <a:t> </a:t>
            </a:r>
            <a:r>
              <a:rPr lang="en-US" sz="2800" spc="40" dirty="0"/>
              <a:t>location</a:t>
            </a:r>
            <a:endParaRPr lang="en-US" sz="2800" dirty="0"/>
          </a:p>
          <a:p>
            <a:pPr indent="-228600">
              <a:lnSpc>
                <a:spcPct val="90000"/>
              </a:lnSpc>
              <a:spcBef>
                <a:spcPts val="35"/>
              </a:spcBef>
              <a:buClr>
                <a:srgbClr val="685D4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8615" indent="-228600">
              <a:lnSpc>
                <a:spcPct val="90000"/>
              </a:lnSpc>
              <a:buClr>
                <a:srgbClr val="685D46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2800" b="1" spc="-5" dirty="0"/>
              <a:t>Palm</a:t>
            </a:r>
            <a:r>
              <a:rPr lang="en-US" sz="2800" b="1" spc="-60" dirty="0"/>
              <a:t> </a:t>
            </a:r>
            <a:r>
              <a:rPr lang="en-US" sz="2800" b="1" spc="-5" dirty="0"/>
              <a:t>cards</a:t>
            </a:r>
            <a:r>
              <a:rPr lang="en-US" sz="2800" b="1" spc="-40" dirty="0"/>
              <a:t> </a:t>
            </a:r>
            <a:r>
              <a:rPr lang="en-US" sz="2800" spc="70" dirty="0"/>
              <a:t>with</a:t>
            </a:r>
            <a:r>
              <a:rPr lang="en-US" sz="2800" spc="-30" dirty="0"/>
              <a:t> </a:t>
            </a:r>
            <a:r>
              <a:rPr lang="en-US" sz="2800" spc="35" dirty="0"/>
              <a:t>election</a:t>
            </a:r>
            <a:r>
              <a:rPr lang="en-US" sz="2800" spc="-30" dirty="0"/>
              <a:t> </a:t>
            </a:r>
            <a:r>
              <a:rPr lang="en-US" sz="2800" spc="25" dirty="0"/>
              <a:t>dates</a:t>
            </a:r>
            <a:r>
              <a:rPr lang="en-US" sz="2800" spc="-30" dirty="0"/>
              <a:t> </a:t>
            </a:r>
            <a:r>
              <a:rPr lang="en-US" sz="2800" spc="50" dirty="0"/>
              <a:t>and</a:t>
            </a:r>
            <a:r>
              <a:rPr lang="en-US" sz="2800" spc="-30" dirty="0"/>
              <a:t> </a:t>
            </a:r>
            <a:r>
              <a:rPr lang="en-US" sz="2800" spc="40" dirty="0"/>
              <a:t>voting</a:t>
            </a:r>
            <a:r>
              <a:rPr lang="en-US" sz="2800" spc="-30" dirty="0"/>
              <a:t> </a:t>
            </a:r>
            <a:r>
              <a:rPr lang="en-US" sz="2800" spc="55" dirty="0"/>
              <a:t>options</a:t>
            </a:r>
            <a:endParaRPr lang="en-US" sz="2800" dirty="0"/>
          </a:p>
          <a:p>
            <a:pPr indent="-228600">
              <a:lnSpc>
                <a:spcPct val="90000"/>
              </a:lnSpc>
              <a:spcBef>
                <a:spcPts val="35"/>
              </a:spcBef>
              <a:buClr>
                <a:srgbClr val="685D4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861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2800" spc="65" dirty="0"/>
              <a:t>Information</a:t>
            </a:r>
            <a:r>
              <a:rPr lang="en-US" sz="2800" spc="-45" dirty="0"/>
              <a:t> </a:t>
            </a:r>
            <a:r>
              <a:rPr lang="en-US" sz="2800" spc="70" dirty="0"/>
              <a:t>on</a:t>
            </a:r>
            <a:r>
              <a:rPr lang="en-US" sz="2800" spc="-20" dirty="0"/>
              <a:t> </a:t>
            </a:r>
            <a:r>
              <a:rPr lang="en-US" sz="2800" b="1" dirty="0"/>
              <a:t>election</a:t>
            </a:r>
            <a:r>
              <a:rPr lang="en-US" sz="2800" b="1" spc="-60" dirty="0"/>
              <a:t> </a:t>
            </a:r>
            <a:r>
              <a:rPr lang="en-US" sz="2800" b="1" spc="5" dirty="0"/>
              <a:t>protection</a:t>
            </a:r>
            <a:r>
              <a:rPr lang="en-US" sz="2800" b="1" spc="-60" dirty="0"/>
              <a:t> </a:t>
            </a:r>
            <a:r>
              <a:rPr lang="en-US" sz="2800" b="1" dirty="0"/>
              <a:t>hotlines</a:t>
            </a:r>
            <a:endParaRPr lang="en-US" sz="2800" dirty="0"/>
          </a:p>
          <a:p>
            <a:pPr indent="-228600">
              <a:lnSpc>
                <a:spcPct val="90000"/>
              </a:lnSpc>
              <a:spcBef>
                <a:spcPts val="25"/>
              </a:spcBef>
              <a:buClr>
                <a:srgbClr val="685D4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861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2800" spc="65" dirty="0"/>
              <a:t>Information</a:t>
            </a:r>
            <a:r>
              <a:rPr lang="en-US" sz="2800" spc="-35" dirty="0"/>
              <a:t> </a:t>
            </a:r>
            <a:r>
              <a:rPr lang="en-US" sz="2800" spc="60" dirty="0"/>
              <a:t>about</a:t>
            </a:r>
            <a:r>
              <a:rPr lang="en-US" sz="2800" spc="-30" dirty="0"/>
              <a:t> </a:t>
            </a:r>
            <a:r>
              <a:rPr lang="en-US" sz="2800" spc="60" dirty="0"/>
              <a:t>the</a:t>
            </a:r>
            <a:r>
              <a:rPr lang="en-US" sz="2800" spc="-5" dirty="0"/>
              <a:t> </a:t>
            </a:r>
            <a:r>
              <a:rPr lang="en-US" sz="2800" b="1" spc="-10" dirty="0"/>
              <a:t>process</a:t>
            </a:r>
            <a:r>
              <a:rPr lang="en-US" sz="2800" b="1" spc="-50" dirty="0"/>
              <a:t> </a:t>
            </a:r>
            <a:r>
              <a:rPr lang="en-US" sz="2800" b="1" spc="5" dirty="0"/>
              <a:t>for</a:t>
            </a:r>
            <a:r>
              <a:rPr lang="en-US" sz="2800" b="1" spc="-50" dirty="0"/>
              <a:t> </a:t>
            </a:r>
            <a:r>
              <a:rPr lang="en-US" sz="2800" b="1" spc="-15" dirty="0"/>
              <a:t>voting</a:t>
            </a:r>
            <a:r>
              <a:rPr lang="en-US" sz="2800" b="1" spc="-25" dirty="0"/>
              <a:t> </a:t>
            </a:r>
            <a:r>
              <a:rPr lang="en-US" sz="2800" spc="55" dirty="0"/>
              <a:t>in</a:t>
            </a:r>
            <a:r>
              <a:rPr lang="en-US" sz="2800" spc="-35" dirty="0"/>
              <a:t> </a:t>
            </a:r>
            <a:r>
              <a:rPr lang="en-US" sz="2800" spc="65" dirty="0"/>
              <a:t>that</a:t>
            </a:r>
            <a:r>
              <a:rPr lang="en-US" sz="2800" spc="-30" dirty="0"/>
              <a:t> </a:t>
            </a:r>
            <a:r>
              <a:rPr lang="en-US" sz="2800" spc="30" dirty="0"/>
              <a:t>state</a:t>
            </a:r>
            <a:endParaRPr lang="en-US" sz="2800" dirty="0"/>
          </a:p>
          <a:p>
            <a:pPr indent="-228600">
              <a:lnSpc>
                <a:spcPct val="90000"/>
              </a:lnSpc>
              <a:spcBef>
                <a:spcPts val="10"/>
              </a:spcBef>
              <a:buClr>
                <a:srgbClr val="685D4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8615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en-US" sz="2800" spc="30" dirty="0"/>
              <a:t>Voter</a:t>
            </a:r>
            <a:r>
              <a:rPr lang="en-US" sz="2800" spc="-30" dirty="0"/>
              <a:t> </a:t>
            </a:r>
            <a:r>
              <a:rPr lang="en-US" sz="2800" spc="40" dirty="0"/>
              <a:t>education</a:t>
            </a:r>
            <a:r>
              <a:rPr lang="en-US" sz="2800" spc="-25" dirty="0"/>
              <a:t> </a:t>
            </a:r>
            <a:r>
              <a:rPr lang="en-US" sz="2800" b="1" spc="5" dirty="0"/>
              <a:t>materials</a:t>
            </a:r>
            <a:r>
              <a:rPr lang="en-US" sz="2800" b="1" spc="-50" dirty="0"/>
              <a:t> </a:t>
            </a:r>
            <a:r>
              <a:rPr lang="en-US" sz="2800" b="1" spc="10" dirty="0"/>
              <a:t>in</a:t>
            </a:r>
            <a:r>
              <a:rPr lang="en-US" sz="2800" b="1" spc="-45" dirty="0"/>
              <a:t> </a:t>
            </a:r>
            <a:r>
              <a:rPr lang="en-US" sz="2800" b="1" spc="5" dirty="0"/>
              <a:t>all</a:t>
            </a:r>
            <a:r>
              <a:rPr lang="en-US" sz="2800" b="1" spc="-45" dirty="0"/>
              <a:t> </a:t>
            </a:r>
            <a:r>
              <a:rPr lang="en-US" sz="2800" b="1" spc="10" dirty="0"/>
              <a:t>the</a:t>
            </a:r>
            <a:r>
              <a:rPr lang="en-US" sz="2800" b="1" spc="-45" dirty="0"/>
              <a:t> </a:t>
            </a:r>
            <a:r>
              <a:rPr lang="en-US" sz="2800" b="1" spc="-25" dirty="0"/>
              <a:t>languages</a:t>
            </a:r>
            <a:r>
              <a:rPr lang="en-US" sz="2800" b="1" spc="-45" dirty="0"/>
              <a:t> </a:t>
            </a:r>
            <a:r>
              <a:rPr lang="en-US" sz="2800" b="1" dirty="0"/>
              <a:t>available</a:t>
            </a:r>
            <a:r>
              <a:rPr lang="en-US" sz="2800" b="1" spc="-25" dirty="0"/>
              <a:t> </a:t>
            </a:r>
            <a:r>
              <a:rPr lang="en-US" sz="2800" spc="80" dirty="0"/>
              <a:t>for</a:t>
            </a:r>
            <a:r>
              <a:rPr lang="en-US" sz="2800" spc="-25" dirty="0"/>
              <a:t> </a:t>
            </a:r>
            <a:r>
              <a:rPr lang="en-US" sz="2800" spc="60" dirty="0"/>
              <a:t>your</a:t>
            </a:r>
            <a:r>
              <a:rPr lang="en-US" sz="2800" spc="-25" dirty="0"/>
              <a:t> </a:t>
            </a:r>
            <a:r>
              <a:rPr lang="en-US" sz="2800" spc="75" dirty="0"/>
              <a:t>own</a:t>
            </a:r>
            <a:r>
              <a:rPr lang="en-US" sz="2800" spc="-25" dirty="0"/>
              <a:t> </a:t>
            </a:r>
            <a:r>
              <a:rPr lang="en-US" sz="2800" spc="-5" dirty="0"/>
              <a:t>services,</a:t>
            </a:r>
            <a:r>
              <a:rPr lang="en-US" sz="2800" spc="-25" dirty="0"/>
              <a:t> </a:t>
            </a:r>
            <a:r>
              <a:rPr lang="en-US" sz="2800" spc="50" dirty="0"/>
              <a:t>and</a:t>
            </a:r>
            <a:r>
              <a:rPr lang="en-US" sz="2800" spc="-25" dirty="0"/>
              <a:t> </a:t>
            </a:r>
            <a:r>
              <a:rPr lang="en-US" sz="2800" spc="55" dirty="0"/>
              <a:t>in</a:t>
            </a:r>
            <a:r>
              <a:rPr lang="en-US" sz="2800" spc="-25" dirty="0"/>
              <a:t> </a:t>
            </a:r>
            <a:r>
              <a:rPr lang="en-US" sz="2800" dirty="0"/>
              <a:t>a </a:t>
            </a:r>
            <a:r>
              <a:rPr lang="en-US" sz="2800" spc="-375" dirty="0"/>
              <a:t> </a:t>
            </a:r>
            <a:r>
              <a:rPr lang="en-US" sz="2800" spc="60" dirty="0"/>
              <a:t>manner</a:t>
            </a:r>
            <a:r>
              <a:rPr lang="en-US" sz="2800" spc="-30" dirty="0"/>
              <a:t> </a:t>
            </a:r>
            <a:r>
              <a:rPr lang="en-US" sz="2800" b="1" spc="-10" dirty="0"/>
              <a:t>accessible</a:t>
            </a:r>
            <a:r>
              <a:rPr lang="en-US" sz="2800" b="1" spc="-50" dirty="0"/>
              <a:t> </a:t>
            </a:r>
            <a:r>
              <a:rPr lang="en-US" sz="2800" b="1" spc="10" dirty="0"/>
              <a:t>to</a:t>
            </a:r>
            <a:r>
              <a:rPr lang="en-US" sz="2800" b="1" spc="-50" dirty="0"/>
              <a:t> </a:t>
            </a:r>
            <a:r>
              <a:rPr lang="en-US" sz="2800" b="1" spc="-5" dirty="0"/>
              <a:t>clients</a:t>
            </a:r>
            <a:r>
              <a:rPr lang="en-US" sz="2800" b="1" spc="-50" dirty="0"/>
              <a:t> </a:t>
            </a:r>
            <a:r>
              <a:rPr lang="en-US" sz="2800" b="1" spc="-5" dirty="0"/>
              <a:t>with</a:t>
            </a:r>
            <a:r>
              <a:rPr lang="en-US" sz="2800" b="1" spc="-55" dirty="0"/>
              <a:t> </a:t>
            </a:r>
            <a:r>
              <a:rPr lang="en-US" sz="2800" b="1" spc="-5" dirty="0"/>
              <a:t>disabilities</a:t>
            </a:r>
            <a:r>
              <a:rPr lang="en-US" sz="2800" spc="-5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26" y="5045701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B3A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5940" y="2925855"/>
            <a:ext cx="45142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spcBef>
                <a:spcPts val="100"/>
              </a:spcBef>
            </a:pPr>
            <a:r>
              <a:rPr b="1" spc="-35" dirty="0">
                <a:solidFill>
                  <a:srgbClr val="685D46"/>
                </a:solidFill>
                <a:latin typeface="Tahoma"/>
                <a:cs typeface="Tahoma"/>
              </a:rPr>
              <a:t>Demos:</a:t>
            </a:r>
            <a:endParaRPr dirty="0">
              <a:latin typeface="Tahoma"/>
              <a:cs typeface="Tahoma"/>
            </a:endParaRPr>
          </a:p>
          <a:p>
            <a:pPr marL="12700" marR="5080" indent="334645"/>
            <a:r>
              <a:rPr spc="45" dirty="0">
                <a:solidFill>
                  <a:srgbClr val="685D46"/>
                </a:solidFill>
                <a:latin typeface="Arial"/>
                <a:cs typeface="Arial"/>
              </a:rPr>
              <a:t>Brenda </a:t>
            </a:r>
            <a:r>
              <a:rPr spc="55" dirty="0">
                <a:solidFill>
                  <a:srgbClr val="685D46"/>
                </a:solidFill>
                <a:latin typeface="Arial"/>
                <a:cs typeface="Arial"/>
              </a:rPr>
              <a:t>Wright </a:t>
            </a:r>
            <a:r>
              <a:rPr u="heavy" spc="45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2"/>
              </a:rPr>
              <a:t>bwright@demos.org </a:t>
            </a:r>
            <a:r>
              <a:rPr spc="50" dirty="0">
                <a:solidFill>
                  <a:srgbClr val="009668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685D46"/>
                </a:solidFill>
                <a:latin typeface="Arial"/>
                <a:cs typeface="Arial"/>
              </a:rPr>
              <a:t>Laura</a:t>
            </a:r>
            <a:r>
              <a:rPr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685D46"/>
                </a:solidFill>
                <a:latin typeface="Arial"/>
                <a:cs typeface="Arial"/>
              </a:rPr>
              <a:t>Williamson</a:t>
            </a:r>
            <a:r>
              <a:rPr spc="-20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u="heavy" spc="40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3"/>
              </a:rPr>
              <a:t>lwilliamson@demos.org</a:t>
            </a:r>
            <a:endParaRPr dirty="0">
              <a:latin typeface="Arial"/>
              <a:cs typeface="Arial"/>
            </a:endParaRPr>
          </a:p>
          <a:p>
            <a:pPr marL="177165"/>
            <a:r>
              <a:rPr spc="45" dirty="0">
                <a:solidFill>
                  <a:srgbClr val="685D46"/>
                </a:solidFill>
                <a:latin typeface="Arial"/>
                <a:cs typeface="Arial"/>
              </a:rPr>
              <a:t>Shruti</a:t>
            </a:r>
            <a:r>
              <a:rPr spc="-5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685D46"/>
                </a:solidFill>
                <a:latin typeface="Arial"/>
                <a:cs typeface="Arial"/>
              </a:rPr>
              <a:t>Banerjee</a:t>
            </a:r>
            <a:r>
              <a:rPr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u="heavy" spc="30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4"/>
              </a:rPr>
              <a:t>sbanerjee@demos.org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7259" y="2925856"/>
            <a:ext cx="37706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spc="-40" dirty="0">
                <a:solidFill>
                  <a:srgbClr val="685D46"/>
                </a:solidFill>
                <a:latin typeface="Tahoma"/>
                <a:cs typeface="Tahoma"/>
              </a:rPr>
              <a:t>ACLU:</a:t>
            </a:r>
            <a:endParaRPr>
              <a:latin typeface="Tahoma"/>
              <a:cs typeface="Tahoma"/>
            </a:endParaRPr>
          </a:p>
          <a:p>
            <a:pPr marL="12700" marR="5080" algn="ctr"/>
            <a:r>
              <a:rPr dirty="0">
                <a:solidFill>
                  <a:srgbClr val="685D46"/>
                </a:solidFill>
                <a:latin typeface="Arial"/>
                <a:cs typeface="Arial"/>
              </a:rPr>
              <a:t>Sarah</a:t>
            </a:r>
            <a:r>
              <a:rPr spc="-7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685D46"/>
                </a:solidFill>
                <a:latin typeface="Arial"/>
                <a:cs typeface="Arial"/>
              </a:rPr>
              <a:t>Brannon</a:t>
            </a:r>
            <a:r>
              <a:rPr spc="-3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u="heavy" spc="35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5"/>
              </a:rPr>
              <a:t>sbrannon@aclu.org </a:t>
            </a:r>
            <a:r>
              <a:rPr spc="-484" dirty="0">
                <a:solidFill>
                  <a:srgbClr val="009668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685D46"/>
                </a:solidFill>
                <a:latin typeface="Arial"/>
                <a:cs typeface="Arial"/>
              </a:rPr>
              <a:t>Ceridwen </a:t>
            </a:r>
            <a:r>
              <a:rPr spc="30" dirty="0">
                <a:solidFill>
                  <a:srgbClr val="685D46"/>
                </a:solidFill>
                <a:latin typeface="Arial"/>
                <a:cs typeface="Arial"/>
              </a:rPr>
              <a:t>Cherry </a:t>
            </a:r>
            <a:r>
              <a:rPr u="heavy" spc="15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6"/>
              </a:rPr>
              <a:t>ccherry@aclu.org </a:t>
            </a:r>
            <a:r>
              <a:rPr spc="-490" dirty="0">
                <a:solidFill>
                  <a:srgbClr val="009668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685D46"/>
                </a:solidFill>
                <a:latin typeface="Arial"/>
                <a:cs typeface="Arial"/>
              </a:rPr>
              <a:t>Kristen</a:t>
            </a:r>
            <a:r>
              <a:rPr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685D46"/>
                </a:solidFill>
                <a:latin typeface="Arial"/>
                <a:cs typeface="Arial"/>
              </a:rPr>
              <a:t>Lee </a:t>
            </a:r>
            <a:r>
              <a:rPr u="heavy" spc="10" dirty="0">
                <a:solidFill>
                  <a:srgbClr val="009668"/>
                </a:solidFill>
                <a:uFill>
                  <a:solidFill>
                    <a:srgbClr val="009668"/>
                  </a:solidFill>
                </a:uFill>
                <a:latin typeface="Arial"/>
                <a:cs typeface="Arial"/>
                <a:hlinkClick r:id="rId7"/>
              </a:rPr>
              <a:t>klee@aclu.org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9173" y="801336"/>
            <a:ext cx="212280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050" spc="5" dirty="0">
                <a:solidFill>
                  <a:srgbClr val="685D46"/>
                </a:solidFill>
                <a:latin typeface="Tahoma"/>
                <a:cs typeface="Tahoma"/>
              </a:rPr>
              <a:t>Contact</a:t>
            </a:r>
            <a:r>
              <a:rPr sz="3050" spc="-180" dirty="0">
                <a:solidFill>
                  <a:srgbClr val="685D46"/>
                </a:solidFill>
                <a:latin typeface="Tahoma"/>
                <a:cs typeface="Tahoma"/>
              </a:rPr>
              <a:t> </a:t>
            </a:r>
            <a:r>
              <a:rPr sz="3050" spc="-10" dirty="0">
                <a:solidFill>
                  <a:srgbClr val="685D46"/>
                </a:solidFill>
                <a:latin typeface="Tahoma"/>
                <a:cs typeface="Tahoma"/>
              </a:rPr>
              <a:t>Us</a:t>
            </a:r>
            <a:endParaRPr sz="30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7679" y="1805036"/>
            <a:ext cx="73058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spcBef>
                <a:spcPts val="100"/>
              </a:spcBef>
            </a:pPr>
            <a:r>
              <a:rPr sz="2400" spc="140" dirty="0">
                <a:solidFill>
                  <a:srgbClr val="685D46"/>
                </a:solidFill>
                <a:latin typeface="Arial"/>
                <a:cs typeface="Arial"/>
              </a:rPr>
              <a:t>for </a:t>
            </a:r>
            <a:r>
              <a:rPr sz="2400" spc="130" dirty="0">
                <a:solidFill>
                  <a:srgbClr val="685D46"/>
                </a:solidFill>
                <a:latin typeface="Arial"/>
                <a:cs typeface="Arial"/>
              </a:rPr>
              <a:t>more </a:t>
            </a:r>
            <a:r>
              <a:rPr sz="2400" spc="55" dirty="0">
                <a:solidFill>
                  <a:srgbClr val="685D46"/>
                </a:solidFill>
                <a:latin typeface="Arial"/>
                <a:cs typeface="Arial"/>
              </a:rPr>
              <a:t>materials, </a:t>
            </a:r>
            <a:r>
              <a:rPr sz="2400" spc="85" dirty="0">
                <a:solidFill>
                  <a:srgbClr val="685D46"/>
                </a:solidFill>
                <a:latin typeface="Arial"/>
                <a:cs typeface="Arial"/>
              </a:rPr>
              <a:t>and </a:t>
            </a:r>
            <a:r>
              <a:rPr sz="2400" spc="145" dirty="0">
                <a:solidFill>
                  <a:srgbClr val="685D46"/>
                </a:solidFill>
                <a:latin typeface="Arial"/>
                <a:cs typeface="Arial"/>
              </a:rPr>
              <a:t>to </a:t>
            </a:r>
            <a:r>
              <a:rPr sz="2400" spc="70" dirty="0">
                <a:solidFill>
                  <a:srgbClr val="685D46"/>
                </a:solidFill>
                <a:latin typeface="Arial"/>
                <a:cs typeface="Arial"/>
              </a:rPr>
              <a:t>talk </a:t>
            </a:r>
            <a:r>
              <a:rPr sz="2400" spc="105" dirty="0">
                <a:solidFill>
                  <a:srgbClr val="685D46"/>
                </a:solidFill>
                <a:latin typeface="Arial"/>
                <a:cs typeface="Arial"/>
              </a:rPr>
              <a:t>about whether </a:t>
            </a:r>
            <a:r>
              <a:rPr sz="2400" spc="-65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685D46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685D46"/>
                </a:solidFill>
                <a:latin typeface="Arial"/>
                <a:cs typeface="Arial"/>
              </a:rPr>
              <a:t>how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685D46"/>
                </a:solidFill>
                <a:latin typeface="Arial"/>
                <a:cs typeface="Arial"/>
              </a:rPr>
              <a:t>voter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685D46"/>
                </a:solidFill>
                <a:latin typeface="Arial"/>
                <a:cs typeface="Arial"/>
              </a:rPr>
              <a:t>registration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685D46"/>
                </a:solidFill>
                <a:latin typeface="Arial"/>
                <a:cs typeface="Arial"/>
              </a:rPr>
              <a:t>can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685D46"/>
                </a:solidFill>
                <a:latin typeface="Arial"/>
                <a:cs typeface="Arial"/>
              </a:rPr>
              <a:t>be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685D46"/>
                </a:solidFill>
                <a:latin typeface="Arial"/>
                <a:cs typeface="Arial"/>
              </a:rPr>
              <a:t>integrated</a:t>
            </a:r>
            <a:r>
              <a:rPr sz="2400" spc="-4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685D46"/>
                </a:solidFill>
                <a:latin typeface="Arial"/>
                <a:cs typeface="Arial"/>
              </a:rPr>
              <a:t>at </a:t>
            </a:r>
            <a:r>
              <a:rPr sz="2400" spc="-65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685D46"/>
                </a:solidFill>
                <a:latin typeface="Arial"/>
                <a:cs typeface="Arial"/>
              </a:rPr>
              <a:t>your</a:t>
            </a:r>
            <a:r>
              <a:rPr sz="2400" spc="-5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685D46"/>
                </a:solidFill>
                <a:latin typeface="Arial"/>
                <a:cs typeface="Arial"/>
              </a:rPr>
              <a:t>agency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19860" y="2819859"/>
            <a:ext cx="10084533" cy="444481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972870" y="4642438"/>
            <a:ext cx="6388205" cy="444246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556192" y="3059115"/>
            <a:ext cx="10057772" cy="393954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703613" y="2511513"/>
            <a:ext cx="7052176" cy="4497533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16105-D09C-47EE-9362-2057E14F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5" y="4058422"/>
            <a:ext cx="3168910" cy="4505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Remember the Original Rainbow Coalition? </a:t>
            </a:r>
          </a:p>
        </p:txBody>
      </p:sp>
      <p:pic>
        <p:nvPicPr>
          <p:cNvPr id="5" name="Picture 4" descr="Rainbow over valley">
            <a:extLst>
              <a:ext uri="{FF2B5EF4-FFF2-40B4-BE49-F238E27FC236}">
                <a16:creationId xmlns:a16="http://schemas.microsoft.com/office/drawing/2014/main" id="{24B36766-C662-41C2-BC08-AAB998D02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70" y="2793734"/>
            <a:ext cx="7948323" cy="44709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51F7-1B02-4FFD-A2E7-7E341E17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1752600"/>
            <a:ext cx="9906000" cy="77723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778" y="866059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615778" y="969185"/>
            <a:ext cx="91440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000" b="1" spc="-360" dirty="0">
                <a:solidFill>
                  <a:srgbClr val="685D46"/>
                </a:solidFill>
                <a:latin typeface="Calibri"/>
                <a:cs typeface="Calibri"/>
              </a:rPr>
              <a:t>When</a:t>
            </a:r>
            <a:r>
              <a:rPr sz="4000" b="1" spc="-35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70" dirty="0">
                <a:solidFill>
                  <a:srgbClr val="685D46"/>
                </a:solidFill>
                <a:latin typeface="Calibri"/>
                <a:cs typeface="Calibri"/>
              </a:rPr>
              <a:t>done</a:t>
            </a:r>
            <a:r>
              <a:rPr sz="4000" b="1" spc="-26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70" dirty="0">
                <a:solidFill>
                  <a:srgbClr val="685D46"/>
                </a:solidFill>
                <a:latin typeface="Calibri"/>
                <a:cs typeface="Calibri"/>
              </a:rPr>
              <a:t>well, </a:t>
            </a:r>
            <a:r>
              <a:rPr sz="4000" b="1" spc="-195" dirty="0">
                <a:solidFill>
                  <a:srgbClr val="685D46"/>
                </a:solidFill>
                <a:latin typeface="Calibri"/>
                <a:cs typeface="Calibri"/>
              </a:rPr>
              <a:t>providing </a:t>
            </a:r>
            <a:r>
              <a:rPr sz="4000" b="1" spc="-235" dirty="0">
                <a:solidFill>
                  <a:srgbClr val="685D46"/>
                </a:solidFill>
                <a:latin typeface="Calibri"/>
                <a:cs typeface="Calibri"/>
              </a:rPr>
              <a:t>voter</a:t>
            </a:r>
            <a:r>
              <a:rPr sz="4000" b="1" spc="-229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85" dirty="0">
                <a:solidFill>
                  <a:srgbClr val="685D46"/>
                </a:solidFill>
                <a:latin typeface="Calibri"/>
                <a:cs typeface="Calibri"/>
              </a:rPr>
              <a:t>registration </a:t>
            </a:r>
            <a:r>
              <a:rPr sz="4000" b="1" spc="-229" dirty="0">
                <a:solidFill>
                  <a:srgbClr val="685D46"/>
                </a:solidFill>
                <a:latin typeface="Calibri"/>
                <a:cs typeface="Calibri"/>
              </a:rPr>
              <a:t>through </a:t>
            </a:r>
            <a:r>
              <a:rPr sz="4000" b="1" spc="-22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70" dirty="0">
                <a:solidFill>
                  <a:srgbClr val="685D46"/>
                </a:solidFill>
                <a:latin typeface="Calibri"/>
                <a:cs typeface="Calibri"/>
              </a:rPr>
              <a:t>f</a:t>
            </a:r>
            <a:r>
              <a:rPr sz="4000" b="1" spc="-210" dirty="0">
                <a:solidFill>
                  <a:srgbClr val="685D46"/>
                </a:solidFill>
                <a:latin typeface="Calibri"/>
                <a:cs typeface="Calibri"/>
              </a:rPr>
              <a:t>ederal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90" dirty="0">
                <a:solidFill>
                  <a:srgbClr val="685D46"/>
                </a:solidFill>
                <a:latin typeface="Calibri"/>
                <a:cs typeface="Calibri"/>
              </a:rPr>
              <a:t>agencies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00" dirty="0">
                <a:solidFill>
                  <a:srgbClr val="685D46"/>
                </a:solidFill>
                <a:latin typeface="Calibri"/>
                <a:cs typeface="Calibri"/>
              </a:rPr>
              <a:t>will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65" dirty="0">
                <a:solidFill>
                  <a:srgbClr val="685D46"/>
                </a:solidFill>
                <a:latin typeface="Calibri"/>
                <a:cs typeface="Calibri"/>
              </a:rPr>
              <a:t>be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40" dirty="0">
                <a:solidFill>
                  <a:srgbClr val="685D46"/>
                </a:solidFill>
                <a:latin typeface="Calibri"/>
                <a:cs typeface="Calibri"/>
              </a:rPr>
              <a:t>a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54" dirty="0">
                <a:solidFill>
                  <a:srgbClr val="685D46"/>
                </a:solidFill>
                <a:latin typeface="Calibri"/>
                <a:cs typeface="Calibri"/>
              </a:rPr>
              <a:t>c</a:t>
            </a:r>
            <a:r>
              <a:rPr sz="4000" b="1" spc="-220" dirty="0">
                <a:solidFill>
                  <a:srgbClr val="685D46"/>
                </a:solidFill>
                <a:latin typeface="Calibri"/>
                <a:cs typeface="Calibri"/>
              </a:rPr>
              <a:t>onvenient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60" dirty="0">
                <a:solidFill>
                  <a:srgbClr val="685D46"/>
                </a:solidFill>
                <a:latin typeface="Calibri"/>
                <a:cs typeface="Calibri"/>
              </a:rPr>
              <a:t>and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00" dirty="0">
                <a:solidFill>
                  <a:srgbClr val="685D46"/>
                </a:solidFill>
                <a:latin typeface="Calibri"/>
                <a:cs typeface="Calibri"/>
              </a:rPr>
              <a:t>ef</a:t>
            </a:r>
            <a:r>
              <a:rPr sz="4000" b="1" spc="-175" dirty="0">
                <a:solidFill>
                  <a:srgbClr val="685D46"/>
                </a:solidFill>
                <a:latin typeface="Calibri"/>
                <a:cs typeface="Calibri"/>
              </a:rPr>
              <a:t>f</a:t>
            </a:r>
            <a:r>
              <a:rPr sz="4000" b="1" spc="-280" dirty="0">
                <a:solidFill>
                  <a:srgbClr val="685D46"/>
                </a:solidFill>
                <a:latin typeface="Calibri"/>
                <a:cs typeface="Calibri"/>
              </a:rPr>
              <a:t>e</a:t>
            </a:r>
            <a:r>
              <a:rPr sz="4000" b="1" spc="-175" dirty="0">
                <a:solidFill>
                  <a:srgbClr val="685D46"/>
                </a:solidFill>
                <a:latin typeface="Calibri"/>
                <a:cs typeface="Calibri"/>
              </a:rPr>
              <a:t>ctive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85" dirty="0">
                <a:solidFill>
                  <a:srgbClr val="685D46"/>
                </a:solidFill>
                <a:latin typeface="Calibri"/>
                <a:cs typeface="Calibri"/>
              </a:rPr>
              <a:t>way</a:t>
            </a:r>
            <a:r>
              <a:rPr sz="4000" b="1" spc="-13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04" dirty="0">
                <a:solidFill>
                  <a:srgbClr val="685D46"/>
                </a:solidFill>
                <a:latin typeface="Calibri"/>
                <a:cs typeface="Calibri"/>
              </a:rPr>
              <a:t>t</a:t>
            </a:r>
            <a:r>
              <a:rPr sz="4000" b="1" spc="-180" dirty="0">
                <a:solidFill>
                  <a:srgbClr val="685D46"/>
                </a:solidFill>
                <a:latin typeface="Calibri"/>
                <a:cs typeface="Calibri"/>
              </a:rPr>
              <a:t>o  </a:t>
            </a:r>
            <a:r>
              <a:rPr sz="4000" b="1" spc="-220" dirty="0">
                <a:solidFill>
                  <a:srgbClr val="685D46"/>
                </a:solidFill>
                <a:latin typeface="Calibri"/>
                <a:cs typeface="Calibri"/>
              </a:rPr>
              <a:t>serve</a:t>
            </a:r>
            <a:r>
              <a:rPr sz="4000" b="1" spc="-21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29" dirty="0">
                <a:solidFill>
                  <a:srgbClr val="685D46"/>
                </a:solidFill>
                <a:latin typeface="Calibri"/>
                <a:cs typeface="Calibri"/>
              </a:rPr>
              <a:t>the</a:t>
            </a:r>
            <a:r>
              <a:rPr sz="4000" b="1" spc="-22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75" dirty="0">
                <a:solidFill>
                  <a:srgbClr val="685D46"/>
                </a:solidFill>
                <a:latin typeface="Calibri"/>
                <a:cs typeface="Calibri"/>
              </a:rPr>
              <a:t>public </a:t>
            </a:r>
            <a:r>
              <a:rPr sz="4000" b="1" spc="-260" dirty="0">
                <a:solidFill>
                  <a:srgbClr val="685D46"/>
                </a:solidFill>
                <a:latin typeface="Calibri"/>
                <a:cs typeface="Calibri"/>
              </a:rPr>
              <a:t>and</a:t>
            </a:r>
            <a:r>
              <a:rPr sz="4000" b="1" spc="-254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80" dirty="0">
                <a:solidFill>
                  <a:srgbClr val="685D46"/>
                </a:solidFill>
                <a:latin typeface="Calibri"/>
                <a:cs typeface="Calibri"/>
              </a:rPr>
              <a:t>potentially </a:t>
            </a:r>
            <a:r>
              <a:rPr sz="4000" b="1" spc="-265" dirty="0">
                <a:solidFill>
                  <a:srgbClr val="685D46"/>
                </a:solidFill>
                <a:latin typeface="Calibri"/>
                <a:cs typeface="Calibri"/>
              </a:rPr>
              <a:t>add</a:t>
            </a:r>
            <a:r>
              <a:rPr sz="4000" b="1" spc="-26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55" dirty="0">
                <a:solidFill>
                  <a:srgbClr val="685D46"/>
                </a:solidFill>
                <a:latin typeface="Calibri"/>
                <a:cs typeface="Calibri"/>
              </a:rPr>
              <a:t>millions </a:t>
            </a:r>
            <a:r>
              <a:rPr sz="4000" b="1" spc="-235" dirty="0">
                <a:solidFill>
                  <a:srgbClr val="685D46"/>
                </a:solidFill>
                <a:latin typeface="Calibri"/>
                <a:cs typeface="Calibri"/>
              </a:rPr>
              <a:t>of</a:t>
            </a:r>
            <a:r>
              <a:rPr sz="4000" b="1" spc="-229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30" dirty="0">
                <a:solidFill>
                  <a:srgbClr val="685D46"/>
                </a:solidFill>
                <a:latin typeface="Calibri"/>
                <a:cs typeface="Calibri"/>
              </a:rPr>
              <a:t>eligible, </a:t>
            </a:r>
            <a:r>
              <a:rPr sz="4000" b="1" spc="-12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40" dirty="0">
                <a:solidFill>
                  <a:srgbClr val="685D46"/>
                </a:solidFill>
                <a:latin typeface="Calibri"/>
                <a:cs typeface="Calibri"/>
              </a:rPr>
              <a:t>pr</a:t>
            </a:r>
            <a:r>
              <a:rPr sz="4000" b="1" spc="-325" dirty="0">
                <a:solidFill>
                  <a:srgbClr val="685D46"/>
                </a:solidFill>
                <a:latin typeface="Calibri"/>
                <a:cs typeface="Calibri"/>
              </a:rPr>
              <a:t>e</a:t>
            </a:r>
            <a:r>
              <a:rPr sz="4000" b="1" spc="-170" dirty="0">
                <a:solidFill>
                  <a:srgbClr val="685D46"/>
                </a:solidFill>
                <a:latin typeface="Calibri"/>
                <a:cs typeface="Calibri"/>
              </a:rPr>
              <a:t>viously</a:t>
            </a:r>
            <a:r>
              <a:rPr sz="4000" b="1" spc="-13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50" dirty="0">
                <a:solidFill>
                  <a:srgbClr val="685D46"/>
                </a:solidFill>
                <a:latin typeface="Calibri"/>
                <a:cs typeface="Calibri"/>
              </a:rPr>
              <a:t>unr</a:t>
            </a:r>
            <a:r>
              <a:rPr sz="4000" b="1" spc="-295" dirty="0">
                <a:solidFill>
                  <a:srgbClr val="685D46"/>
                </a:solidFill>
                <a:latin typeface="Calibri"/>
                <a:cs typeface="Calibri"/>
              </a:rPr>
              <a:t>e</a:t>
            </a:r>
            <a:r>
              <a:rPr sz="4000" b="1" spc="-130" dirty="0">
                <a:solidFill>
                  <a:srgbClr val="685D46"/>
                </a:solidFill>
                <a:latin typeface="Calibri"/>
                <a:cs typeface="Calibri"/>
              </a:rPr>
              <a:t>gis</a:t>
            </a:r>
            <a:r>
              <a:rPr sz="4000" b="1" spc="-145" dirty="0">
                <a:solidFill>
                  <a:srgbClr val="685D46"/>
                </a:solidFill>
                <a:latin typeface="Calibri"/>
                <a:cs typeface="Calibri"/>
              </a:rPr>
              <a:t>t</a:t>
            </a:r>
            <a:r>
              <a:rPr sz="4000" b="1" spc="-254" dirty="0">
                <a:solidFill>
                  <a:srgbClr val="685D46"/>
                </a:solidFill>
                <a:latin typeface="Calibri"/>
                <a:cs typeface="Calibri"/>
              </a:rPr>
              <a:t>ered</a:t>
            </a:r>
            <a:r>
              <a:rPr sz="4000" b="1" spc="-6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45" dirty="0">
                <a:solidFill>
                  <a:srgbClr val="685D46"/>
                </a:solidFill>
                <a:latin typeface="Calibri"/>
                <a:cs typeface="Calibri"/>
              </a:rPr>
              <a:t>vo</a:t>
            </a:r>
            <a:r>
              <a:rPr sz="4000" b="1" spc="-195" dirty="0">
                <a:solidFill>
                  <a:srgbClr val="685D46"/>
                </a:solidFill>
                <a:latin typeface="Calibri"/>
                <a:cs typeface="Calibri"/>
              </a:rPr>
              <a:t>t</a:t>
            </a:r>
            <a:r>
              <a:rPr sz="4000" b="1" spc="-215" dirty="0">
                <a:solidFill>
                  <a:srgbClr val="685D46"/>
                </a:solidFill>
                <a:latin typeface="Calibri"/>
                <a:cs typeface="Calibri"/>
              </a:rPr>
              <a:t>ers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04" dirty="0">
                <a:solidFill>
                  <a:srgbClr val="685D46"/>
                </a:solidFill>
                <a:latin typeface="Calibri"/>
                <a:cs typeface="Calibri"/>
              </a:rPr>
              <a:t>t</a:t>
            </a:r>
            <a:r>
              <a:rPr sz="4000" b="1" spc="-290" dirty="0">
                <a:solidFill>
                  <a:srgbClr val="685D46"/>
                </a:solidFill>
                <a:latin typeface="Calibri"/>
                <a:cs typeface="Calibri"/>
              </a:rPr>
              <a:t>o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65" dirty="0">
                <a:solidFill>
                  <a:srgbClr val="685D46"/>
                </a:solidFill>
                <a:latin typeface="Calibri"/>
                <a:cs typeface="Calibri"/>
              </a:rPr>
              <a:t>our</a:t>
            </a:r>
            <a:r>
              <a:rPr sz="4000" b="1" spc="-60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80" dirty="0">
                <a:solidFill>
                  <a:srgbClr val="685D46"/>
                </a:solidFill>
                <a:latin typeface="Calibri"/>
                <a:cs typeface="Calibri"/>
              </a:rPr>
              <a:t>voting</a:t>
            </a:r>
            <a:r>
              <a:rPr sz="4000" b="1" spc="-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40" dirty="0">
                <a:solidFill>
                  <a:srgbClr val="685D46"/>
                </a:solidFill>
                <a:latin typeface="Calibri"/>
                <a:cs typeface="Calibri"/>
              </a:rPr>
              <a:t>rolls,</a:t>
            </a:r>
            <a:r>
              <a:rPr sz="4000" b="1" spc="-2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155" dirty="0">
                <a:solidFill>
                  <a:srgbClr val="685D46"/>
                </a:solidFill>
                <a:latin typeface="Calibri"/>
                <a:cs typeface="Calibri"/>
              </a:rPr>
              <a:t>helping  </a:t>
            </a:r>
            <a:r>
              <a:rPr sz="4000" b="1" spc="-250" dirty="0">
                <a:solidFill>
                  <a:srgbClr val="685D46"/>
                </a:solidFill>
                <a:latin typeface="Calibri"/>
                <a:cs typeface="Calibri"/>
              </a:rPr>
              <a:t>to</a:t>
            </a:r>
            <a:r>
              <a:rPr sz="4000" b="1" spc="-24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60" dirty="0">
                <a:solidFill>
                  <a:srgbClr val="685D46"/>
                </a:solidFill>
                <a:latin typeface="Calibri"/>
                <a:cs typeface="Calibri"/>
              </a:rPr>
              <a:t>reduce</a:t>
            </a:r>
            <a:r>
              <a:rPr sz="4000" b="1" spc="-254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35" dirty="0">
                <a:solidFill>
                  <a:srgbClr val="685D46"/>
                </a:solidFill>
                <a:latin typeface="Calibri"/>
                <a:cs typeface="Calibri"/>
              </a:rPr>
              <a:t>voter </a:t>
            </a:r>
            <a:r>
              <a:rPr sz="4000" b="1" spc="-185" dirty="0">
                <a:solidFill>
                  <a:srgbClr val="685D46"/>
                </a:solidFill>
                <a:latin typeface="Calibri"/>
                <a:cs typeface="Calibri"/>
              </a:rPr>
              <a:t>participation </a:t>
            </a:r>
            <a:r>
              <a:rPr sz="4000" b="1" spc="-175" dirty="0">
                <a:solidFill>
                  <a:srgbClr val="685D46"/>
                </a:solidFill>
                <a:latin typeface="Calibri"/>
                <a:cs typeface="Calibri"/>
              </a:rPr>
              <a:t>disparities </a:t>
            </a:r>
            <a:r>
              <a:rPr sz="4000" b="1" spc="-270" dirty="0">
                <a:solidFill>
                  <a:srgbClr val="685D46"/>
                </a:solidFill>
                <a:latin typeface="Calibri"/>
                <a:cs typeface="Calibri"/>
              </a:rPr>
              <a:t>by </a:t>
            </a:r>
            <a:r>
              <a:rPr sz="4000" b="1" spc="-245" dirty="0">
                <a:solidFill>
                  <a:srgbClr val="685D46"/>
                </a:solidFill>
                <a:latin typeface="Calibri"/>
                <a:cs typeface="Calibri"/>
              </a:rPr>
              <a:t>race</a:t>
            </a:r>
            <a:r>
              <a:rPr sz="4000" b="1" spc="185" dirty="0">
                <a:solidFill>
                  <a:srgbClr val="685D46"/>
                </a:solidFill>
                <a:latin typeface="Calibri"/>
                <a:cs typeface="Calibri"/>
              </a:rPr>
              <a:t> </a:t>
            </a:r>
            <a:r>
              <a:rPr sz="4000" b="1" spc="-260" dirty="0">
                <a:solidFill>
                  <a:srgbClr val="685D46"/>
                </a:solidFill>
                <a:latin typeface="Calibri"/>
                <a:cs typeface="Calibri"/>
              </a:rPr>
              <a:t>and </a:t>
            </a:r>
            <a:r>
              <a:rPr sz="4000" b="1" spc="-254" dirty="0">
                <a:solidFill>
                  <a:srgbClr val="685D46"/>
                </a:solidFill>
                <a:latin typeface="Calibri"/>
                <a:cs typeface="Calibri"/>
              </a:rPr>
              <a:t> income.</a:t>
            </a:r>
            <a:endParaRPr sz="4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07847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3" y="2793519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5291284" y="952570"/>
            <a:ext cx="7210882" cy="8134202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Georgia" panose="02040502050405020303" pitchFamily="18" charset="0"/>
              </a:rPr>
              <a:t>Why Does This Matter?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Georgia" panose="02040502050405020303" pitchFamily="18" charset="0"/>
              </a:rPr>
              <a:t>What Does This Mean for 2022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Georgia" panose="02040502050405020303" pitchFamily="18" charset="0"/>
              </a:rPr>
              <a:t>…and beyond</a:t>
            </a:r>
            <a:r>
              <a:rPr lang="en-US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04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9720F-A696-4348-9418-0AF6266F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35" y="860720"/>
            <a:ext cx="4653110" cy="4968329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5100" dirty="0">
                <a:solidFill>
                  <a:srgbClr val="FFFFFF"/>
                </a:solidFill>
              </a:rPr>
              <a:t>	March 7, 2021:  </a:t>
            </a: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Biden Executive Order 14019</a:t>
            </a: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Voting Access 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D465B-E030-41EC-847A-5F4C036A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0777" y="2895600"/>
            <a:ext cx="5331388" cy="6191172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Federal Agencies to Develop Voter Registration Plans by September 2021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Submit to White House….Susan Rice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Grants to “approved groups”  to “get out the vote” in 2022 elections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 algn="ctr">
              <a:spcAft>
                <a:spcPts val="600"/>
              </a:spcAft>
            </a:pPr>
            <a:r>
              <a:rPr lang="en-US" sz="4000" b="1" dirty="0"/>
              <a:t>BIDEN BUXX….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585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9720F-A696-4348-9418-0AF6266F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34" y="735752"/>
            <a:ext cx="4805965" cy="5653068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March 7, 2022: </a:t>
            </a: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Demos Updates the Nation on the Biden Order</a:t>
            </a:r>
            <a:br>
              <a:rPr lang="en-US" sz="5100" dirty="0">
                <a:solidFill>
                  <a:srgbClr val="FFFFFF"/>
                </a:solidFill>
              </a:rPr>
            </a:b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D465B-E030-41EC-847A-5F4C036A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2975" y="1523999"/>
            <a:ext cx="5229189" cy="7562773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 algn="ctr">
              <a:spcAft>
                <a:spcPts val="600"/>
              </a:spcAft>
            </a:pPr>
            <a:r>
              <a:rPr lang="en-US" sz="4000" dirty="0"/>
              <a:t>Bloody Sunday, March 7 1965 </a:t>
            </a:r>
          </a:p>
          <a:p>
            <a:pPr algn="ctr">
              <a:spcAft>
                <a:spcPts val="600"/>
              </a:spcAft>
            </a:pPr>
            <a:endParaRPr lang="en-US" sz="4000" dirty="0"/>
          </a:p>
          <a:p>
            <a:pPr algn="ctr">
              <a:spcAft>
                <a:spcPts val="600"/>
              </a:spcAft>
            </a:pPr>
            <a:r>
              <a:rPr lang="en-US" sz="4000" dirty="0"/>
              <a:t>Voting Access </a:t>
            </a:r>
          </a:p>
          <a:p>
            <a:pPr algn="ctr">
              <a:spcAft>
                <a:spcPts val="600"/>
              </a:spcAft>
            </a:pPr>
            <a:r>
              <a:rPr lang="en-US" sz="4000" dirty="0"/>
              <a:t>Executive Order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“We must not underestimate the progress and yet-untapped potential of this executive order”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924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6E1A4-4C64-425D-84C8-463BAE9B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35" y="860720"/>
            <a:ext cx="4653110" cy="4968329"/>
          </a:xfrm>
        </p:spPr>
        <p:txBody>
          <a:bodyPr anchor="b">
            <a:normAutofit/>
          </a:bodyPr>
          <a:lstStyle/>
          <a:p>
            <a:pPr algn="r"/>
            <a:r>
              <a:rPr lang="en-US" sz="5100" dirty="0">
                <a:solidFill>
                  <a:srgbClr val="FFFFFF"/>
                </a:solidFill>
                <a:latin typeface="Georgia" panose="02040502050405020303" pitchFamily="18" charset="0"/>
              </a:rPr>
              <a:t>What Federal Agencies Are Doing So Far….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0845-D73A-4782-AED1-ADD65543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472" y="952570"/>
            <a:ext cx="5946763" cy="9410630"/>
          </a:xfrm>
        </p:spPr>
        <p:txBody>
          <a:bodyPr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halyard-text"/>
              </a:rPr>
              <a:t>Indian Health Services: </a:t>
            </a:r>
            <a:r>
              <a:rPr lang="en-US" sz="2800" i="0" dirty="0">
                <a:effectLst/>
                <a:latin typeface="halyard-text"/>
              </a:rPr>
              <a:t>voter registration services and assistance to its patients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effectLst/>
              <a:latin typeface="halyard-tex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halyard-text"/>
              </a:rPr>
              <a:t> </a:t>
            </a:r>
            <a:r>
              <a:rPr lang="en-US" sz="2800" b="1" i="0" dirty="0">
                <a:effectLst/>
                <a:latin typeface="halyard-text"/>
              </a:rPr>
              <a:t>Department of the Interior  </a:t>
            </a:r>
            <a:r>
              <a:rPr lang="en-US" sz="2800" i="0" dirty="0">
                <a:effectLst/>
                <a:latin typeface="halyard-text"/>
              </a:rPr>
              <a:t>share registration and voting information with Native students: </a:t>
            </a:r>
            <a:endParaRPr lang="en-US" sz="2800" dirty="0">
              <a:latin typeface="halyard-text"/>
            </a:endParaRP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halyard-text"/>
              </a:rPr>
              <a:t>Tribal Colleges and Universities  </a:t>
            </a:r>
            <a:r>
              <a:rPr lang="en-US" sz="2800" b="0" i="0" dirty="0">
                <a:effectLst/>
                <a:latin typeface="halyard-text"/>
              </a:rPr>
              <a:t>designated as </a:t>
            </a:r>
            <a:r>
              <a:rPr lang="en-US" sz="2800" b="1" i="0" dirty="0">
                <a:effectLst/>
                <a:latin typeface="halyard-text"/>
              </a:rPr>
              <a:t>NVRA voter registration agencies</a:t>
            </a:r>
            <a:r>
              <a:rPr lang="en-US" sz="2800" b="0" i="0" dirty="0">
                <a:effectLst/>
                <a:latin typeface="halyard-text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halyard-text"/>
              </a:rPr>
              <a:t>Department of Health and Human Services </a:t>
            </a:r>
            <a:r>
              <a:rPr lang="en-US" sz="2800" b="0" i="0" dirty="0">
                <a:effectLst/>
                <a:latin typeface="halyard-text"/>
              </a:rPr>
              <a:t>will provide access to and assistance with voter registration to the </a:t>
            </a:r>
            <a:r>
              <a:rPr lang="en-US" sz="2800" b="1" i="0" dirty="0">
                <a:effectLst/>
                <a:latin typeface="halyard-text"/>
              </a:rPr>
              <a:t>millions of users of HealthCare.gov</a:t>
            </a:r>
            <a:endParaRPr lang="en-US" sz="2800" b="0" i="0" dirty="0"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657935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59666" y="1960508"/>
            <a:ext cx="10058400" cy="613738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595998" y="1601917"/>
            <a:ext cx="9307773" cy="61336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223102" y="5156766"/>
            <a:ext cx="3669569" cy="613368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24802" y="2195372"/>
            <a:ext cx="10058401" cy="56676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08939" y="2446818"/>
            <a:ext cx="6333511" cy="475013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6E1A4-4C64-425D-84C8-463BAE9B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35" y="860720"/>
            <a:ext cx="4653110" cy="4968329"/>
          </a:xfrm>
        </p:spPr>
        <p:txBody>
          <a:bodyPr anchor="b">
            <a:normAutofit/>
          </a:bodyPr>
          <a:lstStyle/>
          <a:p>
            <a:pPr algn="r"/>
            <a:r>
              <a:rPr lang="en-US" sz="5100">
                <a:solidFill>
                  <a:srgbClr val="FFFFFF"/>
                </a:solidFill>
                <a:latin typeface="Georgia" panose="02040502050405020303" pitchFamily="18" charset="0"/>
              </a:rPr>
              <a:t>What Federal Agencies Are Doing So Far….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0845-D73A-4782-AED1-ADD65543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472" y="952570"/>
            <a:ext cx="5667653" cy="9486830"/>
          </a:xfrm>
        </p:spPr>
        <p:txBody>
          <a:bodyPr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/>
              <a:t>Exhibit C </a:t>
            </a:r>
          </a:p>
          <a:p>
            <a:pPr algn="ctr">
              <a:spcAft>
                <a:spcPts val="600"/>
              </a:spcAft>
            </a:pPr>
            <a:r>
              <a:rPr lang="en-US" sz="4000" b="1" dirty="0"/>
              <a:t>ARIZONA</a:t>
            </a:r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Arizona’s Health-e-Arizona Plus online application portal, showing that communication about voter registration is offered through email, text, or whichever way individuals have selected to communicate with the agency </a:t>
            </a:r>
          </a:p>
        </p:txBody>
      </p:sp>
    </p:spTree>
    <p:extLst>
      <p:ext uri="{BB962C8B-B14F-4D97-AF65-F5344CB8AC3E}">
        <p14:creationId xmlns:p14="http://schemas.microsoft.com/office/powerpoint/2010/main" val="179726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970" y="650449"/>
            <a:ext cx="5429230" cy="2173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00" spc="-55" dirty="0">
                <a:solidFill>
                  <a:prstClr val="black"/>
                </a:solidFill>
                <a:latin typeface="Calibri"/>
                <a:cs typeface="Calibri"/>
              </a:rPr>
              <a:t>3.8$</a:t>
            </a:r>
            <a:r>
              <a:rPr sz="1300" spc="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30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Customer</a:t>
            </a:r>
            <a:r>
              <a:rPr sz="1300"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Profile$</a:t>
            </a:r>
            <a:r>
              <a:rPr sz="1300" spc="2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Calibri"/>
                <a:cs typeface="Calibri"/>
              </a:rPr>
              <a:t>2021206000287$</a:t>
            </a:r>
            <a:r>
              <a:rPr sz="13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prstClr val="black"/>
                </a:solidFill>
                <a:latin typeface="Calibri"/>
                <a:cs typeface="Calibri"/>
              </a:rPr>
              <a:t>Voter Registration</a:t>
            </a:r>
            <a:r>
              <a:rPr sz="13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970" y="4790893"/>
            <a:ext cx="6390005" cy="4192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60"/>
              </a:spcBef>
            </a:pP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After</a:t>
            </a:r>
            <a:r>
              <a:rPr sz="1300" b="1" spc="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Submitting the</a:t>
            </a:r>
            <a:r>
              <a:rPr sz="1300" b="1" spc="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application,</a:t>
            </a:r>
            <a:r>
              <a:rPr sz="1300" b="1" spc="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the</a:t>
            </a:r>
            <a:r>
              <a:rPr sz="1300" b="1" spc="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customer</a:t>
            </a:r>
            <a:r>
              <a:rPr sz="1300" b="1" spc="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will be</a:t>
            </a:r>
            <a:r>
              <a:rPr sz="1300" b="1" spc="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navigated to the</a:t>
            </a:r>
            <a:r>
              <a:rPr sz="1300" b="1" spc="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Voter</a:t>
            </a:r>
            <a:r>
              <a:rPr sz="1300" b="1" spc="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Registration </a:t>
            </a:r>
            <a:r>
              <a:rPr sz="1300" b="1" spc="-27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4472C4"/>
                </a:solidFill>
                <a:latin typeface="Calibri"/>
                <a:cs typeface="Calibri"/>
              </a:rPr>
              <a:t>Page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005" y="1134593"/>
            <a:ext cx="5141325" cy="35137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2669" y="5439072"/>
            <a:ext cx="6587228" cy="39688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4851" y="880981"/>
            <a:ext cx="1431925" cy="447040"/>
            <a:chOff x="5745450" y="880981"/>
            <a:chExt cx="1431925" cy="447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1267" y="880981"/>
              <a:ext cx="715815" cy="446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50" y="1159403"/>
              <a:ext cx="1417320" cy="154305"/>
            </a:xfrm>
            <a:custGeom>
              <a:avLst/>
              <a:gdLst/>
              <a:ahLst/>
              <a:cxnLst/>
              <a:rect l="l" t="t" r="r" b="b"/>
              <a:pathLst>
                <a:path w="1417320" h="154305">
                  <a:moveTo>
                    <a:pt x="0" y="0"/>
                  </a:moveTo>
                  <a:lnTo>
                    <a:pt x="715815" y="0"/>
                  </a:lnTo>
                </a:path>
                <a:path w="1417320" h="154305">
                  <a:moveTo>
                    <a:pt x="0" y="153864"/>
                  </a:moveTo>
                  <a:lnTo>
                    <a:pt x="1417022" y="153864"/>
                  </a:lnTo>
                </a:path>
              </a:pathLst>
            </a:custGeom>
            <a:ln w="73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3437278" y="1921399"/>
            <a:ext cx="4937760" cy="0"/>
          </a:xfrm>
          <a:custGeom>
            <a:avLst/>
            <a:gdLst/>
            <a:ahLst/>
            <a:cxnLst/>
            <a:rect l="l" t="t" r="r" b="b"/>
            <a:pathLst>
              <a:path w="4937760">
                <a:moveTo>
                  <a:pt x="0" y="0"/>
                </a:moveTo>
                <a:lnTo>
                  <a:pt x="4937663" y="0"/>
                </a:lnTo>
              </a:path>
            </a:pathLst>
          </a:custGeom>
          <a:ln w="14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18765" y="2141206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324" y="0"/>
                </a:lnTo>
              </a:path>
            </a:pathLst>
          </a:custGeom>
          <a:ln w="2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7559" y="4185410"/>
            <a:ext cx="424180" cy="175895"/>
          </a:xfrm>
          <a:custGeom>
            <a:avLst/>
            <a:gdLst/>
            <a:ahLst/>
            <a:cxnLst/>
            <a:rect l="l" t="t" r="r" b="b"/>
            <a:pathLst>
              <a:path w="424179" h="175895">
                <a:moveTo>
                  <a:pt x="0" y="0"/>
                </a:moveTo>
                <a:lnTo>
                  <a:pt x="423646" y="0"/>
                </a:lnTo>
                <a:lnTo>
                  <a:pt x="423646" y="175845"/>
                </a:lnTo>
                <a:lnTo>
                  <a:pt x="0" y="1758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6405" y="4185410"/>
            <a:ext cx="599440" cy="175895"/>
          </a:xfrm>
          <a:custGeom>
            <a:avLst/>
            <a:gdLst/>
            <a:ahLst/>
            <a:cxnLst/>
            <a:rect l="l" t="t" r="r" b="b"/>
            <a:pathLst>
              <a:path w="599440" h="175895">
                <a:moveTo>
                  <a:pt x="0" y="0"/>
                </a:moveTo>
                <a:lnTo>
                  <a:pt x="598947" y="0"/>
                </a:lnTo>
                <a:lnTo>
                  <a:pt x="598947" y="175845"/>
                </a:lnTo>
                <a:lnTo>
                  <a:pt x="0" y="1758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857" y="877440"/>
            <a:ext cx="2072639" cy="681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10"/>
              </a:spcBef>
            </a:pPr>
            <a:r>
              <a:rPr sz="1300" spc="35" dirty="0">
                <a:solidFill>
                  <a:srgbClr val="1F8595"/>
                </a:solidFill>
                <a:latin typeface="Arial"/>
                <a:cs typeface="Arial"/>
              </a:rPr>
              <a:t>Health</a:t>
            </a:r>
            <a:r>
              <a:rPr sz="1300" spc="35" dirty="0">
                <a:solidFill>
                  <a:srgbClr val="FF9307"/>
                </a:solidFill>
                <a:latin typeface="Arial"/>
                <a:cs typeface="Arial"/>
              </a:rPr>
              <a:t>-e­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5110">
              <a:lnSpc>
                <a:spcPts val="1585"/>
              </a:lnSpc>
            </a:pPr>
            <a:r>
              <a:rPr sz="1300" spc="20" dirty="0">
                <a:solidFill>
                  <a:srgbClr val="1F8595"/>
                </a:solidFill>
                <a:latin typeface="Arial"/>
                <a:cs typeface="Arial"/>
              </a:rPr>
              <a:t>Arizon</a:t>
            </a:r>
            <a:r>
              <a:rPr sz="1300" spc="30" dirty="0">
                <a:solidFill>
                  <a:srgbClr val="1F8595"/>
                </a:solidFill>
                <a:latin typeface="Arial"/>
                <a:cs typeface="Arial"/>
              </a:rPr>
              <a:t>a</a:t>
            </a:r>
            <a:r>
              <a:rPr sz="1300" spc="-195" dirty="0">
                <a:solidFill>
                  <a:srgbClr val="1F8595"/>
                </a:solidFill>
                <a:latin typeface="Arial"/>
                <a:cs typeface="Arial"/>
              </a:rPr>
              <a:t> </a:t>
            </a:r>
            <a:r>
              <a:rPr sz="1500" b="1" spc="-265" dirty="0">
                <a:solidFill>
                  <a:srgbClr val="FF9307"/>
                </a:solidFill>
                <a:latin typeface="Arial"/>
                <a:cs typeface="Arial"/>
              </a:rPr>
              <a:t>PLUS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4450">
              <a:spcBef>
                <a:spcPts val="1265"/>
              </a:spcBef>
            </a:pPr>
            <a:r>
              <a:rPr sz="650" spc="70" dirty="0">
                <a:solidFill>
                  <a:srgbClr val="79A7DD"/>
                </a:solidFill>
                <a:latin typeface="Arial"/>
                <a:cs typeface="Arial"/>
              </a:rPr>
              <a:t>Q</a:t>
            </a:r>
            <a:r>
              <a:rPr sz="650" spc="215" dirty="0">
                <a:solidFill>
                  <a:srgbClr val="79A7DD"/>
                </a:solidFill>
                <a:latin typeface="Arial"/>
                <a:cs typeface="Arial"/>
              </a:rPr>
              <a:t> </a:t>
            </a:r>
            <a:r>
              <a:rPr sz="550" spc="35" dirty="0">
                <a:solidFill>
                  <a:srgbClr val="75757B"/>
                </a:solidFill>
                <a:latin typeface="Arial"/>
                <a:cs typeface="Arial"/>
              </a:rPr>
              <a:t>Return</a:t>
            </a:r>
            <a:r>
              <a:rPr sz="550" spc="-75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75757B"/>
                </a:solidFill>
                <a:latin typeface="Arial"/>
                <a:cs typeface="Arial"/>
              </a:rPr>
              <a:t>to</a:t>
            </a:r>
            <a:r>
              <a:rPr sz="550" spc="-85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550" spc="40" dirty="0">
                <a:solidFill>
                  <a:srgbClr val="838791"/>
                </a:solidFill>
                <a:latin typeface="Arial"/>
                <a:cs typeface="Arial"/>
              </a:rPr>
              <a:t>Home  </a:t>
            </a:r>
            <a:r>
              <a:rPr sz="550" spc="125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A7DD"/>
                </a:solidFill>
                <a:latin typeface="Arial"/>
                <a:cs typeface="Arial"/>
              </a:rPr>
              <a:t>€)</a:t>
            </a:r>
            <a:r>
              <a:rPr sz="600" spc="170" dirty="0">
                <a:solidFill>
                  <a:srgbClr val="79A7DD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75757B"/>
                </a:solidFill>
                <a:latin typeface="Arial"/>
                <a:cs typeface="Arial"/>
              </a:rPr>
              <a:t>MessageCenter</a:t>
            </a:r>
            <a:r>
              <a:rPr sz="550" spc="95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550" spc="20" dirty="0">
                <a:solidFill>
                  <a:srgbClr val="75757B"/>
                </a:solidFill>
                <a:latin typeface="Arial"/>
                <a:cs typeface="Arial"/>
              </a:rPr>
              <a:t>•   </a:t>
            </a:r>
            <a:r>
              <a:rPr sz="550" spc="175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79A7DD"/>
                </a:solidFill>
                <a:latin typeface="Arial"/>
                <a:cs typeface="Arial"/>
              </a:rPr>
              <a:t>®</a:t>
            </a:r>
            <a:r>
              <a:rPr sz="800" spc="-40" dirty="0">
                <a:solidFill>
                  <a:srgbClr val="79A7DD"/>
                </a:solidFill>
                <a:latin typeface="Arial"/>
                <a:cs typeface="Arial"/>
              </a:rPr>
              <a:t> </a:t>
            </a:r>
            <a:r>
              <a:rPr sz="550" spc="40" dirty="0">
                <a:solidFill>
                  <a:srgbClr val="838791"/>
                </a:solidFill>
                <a:latin typeface="Arial"/>
                <a:cs typeface="Arial"/>
              </a:rPr>
              <a:t>Options</a:t>
            </a:r>
            <a:r>
              <a:rPr sz="550" spc="25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75757B"/>
                </a:solidFill>
                <a:latin typeface="Arial"/>
                <a:cs typeface="Arial"/>
              </a:rPr>
              <a:t>•</a:t>
            </a:r>
            <a:endParaRPr sz="5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9646" y="1166852"/>
            <a:ext cx="30353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00" spc="45" dirty="0">
                <a:solidFill>
                  <a:srgbClr val="838791"/>
                </a:solidFill>
                <a:latin typeface="Times New Roman"/>
                <a:cs typeface="Times New Roman"/>
              </a:rPr>
              <a:t>Sear</a:t>
            </a:r>
            <a:r>
              <a:rPr sz="700" spc="40" dirty="0">
                <a:solidFill>
                  <a:srgbClr val="A5AA9C"/>
                </a:solidFill>
                <a:latin typeface="Times New Roman"/>
                <a:cs typeface="Times New Roman"/>
              </a:rPr>
              <a:t>ch</a:t>
            </a:r>
            <a:endParaRPr sz="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5708" y="1384829"/>
            <a:ext cx="190627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550" spc="10" dirty="0">
                <a:solidFill>
                  <a:srgbClr val="6B6987"/>
                </a:solidFill>
                <a:latin typeface="Arial"/>
                <a:cs typeface="Arial"/>
              </a:rPr>
              <a:t>T</a:t>
            </a:r>
            <a:r>
              <a:rPr sz="550" spc="10" dirty="0">
                <a:solidFill>
                  <a:srgbClr val="838791"/>
                </a:solidFill>
                <a:latin typeface="Arial"/>
                <a:cs typeface="Arial"/>
              </a:rPr>
              <a:t>oo</a:t>
            </a:r>
            <a:r>
              <a:rPr sz="550" spc="10" dirty="0">
                <a:solidFill>
                  <a:srgbClr val="6B6987"/>
                </a:solidFill>
                <a:latin typeface="Arial"/>
                <a:cs typeface="Arial"/>
              </a:rPr>
              <a:t>ls</a:t>
            </a:r>
            <a:r>
              <a:rPr sz="550" spc="140" dirty="0">
                <a:solidFill>
                  <a:srgbClr val="6B6987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75757B"/>
                </a:solidFill>
                <a:latin typeface="Arial"/>
                <a:cs typeface="Arial"/>
              </a:rPr>
              <a:t>•     </a:t>
            </a:r>
            <a:r>
              <a:rPr sz="550" spc="20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690BC"/>
                </a:solidFill>
                <a:latin typeface="Arial"/>
                <a:cs typeface="Arial"/>
              </a:rPr>
              <a:t>0</a:t>
            </a:r>
            <a:r>
              <a:rPr sz="1000" spc="120" dirty="0">
                <a:solidFill>
                  <a:srgbClr val="5690BC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75757B"/>
                </a:solidFill>
                <a:latin typeface="Arial"/>
                <a:cs typeface="Arial"/>
              </a:rPr>
              <a:t>MyAHCCCS</a:t>
            </a:r>
            <a:r>
              <a:rPr sz="550" spc="-35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75757B"/>
                </a:solidFill>
                <a:latin typeface="Arial"/>
                <a:cs typeface="Arial"/>
              </a:rPr>
              <a:t>Bene</a:t>
            </a:r>
            <a:r>
              <a:rPr sz="550" spc="-5" dirty="0">
                <a:solidFill>
                  <a:srgbClr val="6D809E"/>
                </a:solidFill>
                <a:latin typeface="Arial"/>
                <a:cs typeface="Arial"/>
              </a:rPr>
              <a:t>.fits</a:t>
            </a:r>
            <a:r>
              <a:rPr sz="550" spc="220" dirty="0">
                <a:solidFill>
                  <a:srgbClr val="6D809E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75757B"/>
                </a:solidFill>
                <a:latin typeface="Arial"/>
                <a:cs typeface="Arial"/>
              </a:rPr>
              <a:t>•</a:t>
            </a:r>
            <a:r>
              <a:rPr sz="550" spc="270" dirty="0">
                <a:solidFill>
                  <a:srgbClr val="75757B"/>
                </a:solidFill>
                <a:latin typeface="Arial"/>
                <a:cs typeface="Arial"/>
              </a:rPr>
              <a:t>  </a:t>
            </a:r>
            <a:r>
              <a:rPr sz="650" spc="-5" dirty="0">
                <a:solidFill>
                  <a:srgbClr val="79A7DD"/>
                </a:solidFill>
                <a:latin typeface="Times New Roman"/>
                <a:cs typeface="Times New Roman"/>
              </a:rPr>
              <a:t>(!)</a:t>
            </a:r>
            <a:r>
              <a:rPr sz="650" spc="75" dirty="0">
                <a:solidFill>
                  <a:srgbClr val="79A7DD"/>
                </a:solidFill>
                <a:latin typeface="Times New Roman"/>
                <a:cs typeface="Times New Roman"/>
              </a:rPr>
              <a:t> </a:t>
            </a:r>
            <a:r>
              <a:rPr sz="550" spc="15" dirty="0">
                <a:solidFill>
                  <a:srgbClr val="838791"/>
                </a:solidFill>
                <a:latin typeface="Arial"/>
                <a:cs typeface="Arial"/>
              </a:rPr>
              <a:t>He</a:t>
            </a:r>
            <a:r>
              <a:rPr sz="550" spc="15" dirty="0">
                <a:solidFill>
                  <a:srgbClr val="6B6987"/>
                </a:solidFill>
                <a:latin typeface="Arial"/>
                <a:cs typeface="Arial"/>
              </a:rPr>
              <a:t>l</a:t>
            </a:r>
            <a:r>
              <a:rPr sz="550" spc="15" dirty="0">
                <a:solidFill>
                  <a:srgbClr val="838791"/>
                </a:solidFill>
                <a:latin typeface="Arial"/>
                <a:cs typeface="Arial"/>
              </a:rPr>
              <a:t>p</a:t>
            </a:r>
            <a:r>
              <a:rPr sz="550" spc="20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838791"/>
                </a:solidFill>
                <a:latin typeface="Arial"/>
                <a:cs typeface="Arial"/>
              </a:rPr>
              <a:t>Cente-r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7200" y="1739267"/>
            <a:ext cx="1685925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50" spc="5" dirty="0">
                <a:solidFill>
                  <a:srgbClr val="3F4401"/>
                </a:solidFill>
                <a:latin typeface="Arial"/>
                <a:cs typeface="Arial"/>
              </a:rPr>
              <a:t>Voter</a:t>
            </a:r>
            <a:r>
              <a:rPr sz="750" spc="-50" dirty="0">
                <a:solidFill>
                  <a:srgbClr val="3F4401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2A3103"/>
                </a:solidFill>
                <a:latin typeface="Arial"/>
                <a:cs typeface="Arial"/>
              </a:rPr>
              <a:t>Registratio</a:t>
            </a:r>
            <a:r>
              <a:rPr sz="750" spc="35" dirty="0">
                <a:solidFill>
                  <a:srgbClr val="2A3103"/>
                </a:solidFill>
                <a:latin typeface="Arial"/>
                <a:cs typeface="Arial"/>
              </a:rPr>
              <a:t>n</a:t>
            </a:r>
            <a:r>
              <a:rPr sz="750" spc="-75" dirty="0">
                <a:solidFill>
                  <a:srgbClr val="2A3103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36441A"/>
                </a:solidFill>
                <a:latin typeface="Arial"/>
                <a:cs typeface="Arial"/>
              </a:rPr>
              <a:t>Forma</a:t>
            </a:r>
            <a:r>
              <a:rPr sz="750" spc="15" dirty="0">
                <a:solidFill>
                  <a:srgbClr val="36441A"/>
                </a:solidFill>
                <a:latin typeface="Arial"/>
                <a:cs typeface="Arial"/>
              </a:rPr>
              <a:t>t</a:t>
            </a:r>
            <a:r>
              <a:rPr sz="750" spc="-60" dirty="0">
                <a:solidFill>
                  <a:srgbClr val="36441A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3F4401"/>
                </a:solidFill>
                <a:latin typeface="Arial"/>
                <a:cs typeface="Arial"/>
              </a:rPr>
              <a:t>Preference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2983" y="1730108"/>
            <a:ext cx="713740" cy="113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650" spc="95" dirty="0">
                <a:solidFill>
                  <a:srgbClr val="3D364D"/>
                </a:solidFill>
                <a:latin typeface="Arial"/>
                <a:cs typeface="Arial"/>
              </a:rPr>
              <a:t>Hel</a:t>
            </a:r>
            <a:r>
              <a:rPr sz="650" spc="110" dirty="0">
                <a:solidFill>
                  <a:srgbClr val="3D364D"/>
                </a:solidFill>
                <a:latin typeface="Arial"/>
                <a:cs typeface="Arial"/>
              </a:rPr>
              <a:t>p</a:t>
            </a:r>
            <a:r>
              <a:rPr sz="650" spc="-6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650" spc="105" dirty="0">
                <a:solidFill>
                  <a:srgbClr val="3D364D"/>
                </a:solidFill>
                <a:latin typeface="Arial"/>
                <a:cs typeface="Arial"/>
              </a:rPr>
              <a:t>an</a:t>
            </a:r>
            <a:r>
              <a:rPr sz="650" spc="110" dirty="0">
                <a:solidFill>
                  <a:srgbClr val="3D364D"/>
                </a:solidFill>
                <a:latin typeface="Arial"/>
                <a:cs typeface="Arial"/>
              </a:rPr>
              <a:t>d</a:t>
            </a:r>
            <a:r>
              <a:rPr sz="650" spc="-2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650" spc="90" dirty="0">
                <a:solidFill>
                  <a:srgbClr val="3D364D"/>
                </a:solidFill>
                <a:latin typeface="Arial"/>
                <a:cs typeface="Arial"/>
              </a:rPr>
              <a:t>Hints</a:t>
            </a:r>
            <a:endParaRPr sz="6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8122" y="2010362"/>
            <a:ext cx="4709160" cy="13989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225" marR="234950" indent="-8255">
              <a:lnSpc>
                <a:spcPct val="76900"/>
              </a:lnSpc>
              <a:spcBef>
                <a:spcPts val="315"/>
              </a:spcBef>
            </a:pPr>
            <a:r>
              <a:rPr sz="750" spc="-40" dirty="0">
                <a:solidFill>
                  <a:srgbClr val="75757B"/>
                </a:solidFill>
                <a:latin typeface="Times New Roman"/>
                <a:cs typeface="Times New Roman"/>
              </a:rPr>
              <a:t>Y</a:t>
            </a:r>
            <a:r>
              <a:rPr sz="750" spc="-40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-40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-2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544F57"/>
                </a:solidFill>
                <a:latin typeface="Times New Roman"/>
                <a:cs typeface="Times New Roman"/>
              </a:rPr>
              <a:t>sa</a:t>
            </a:r>
            <a:r>
              <a:rPr sz="750" spc="2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5" dirty="0">
                <a:solidFill>
                  <a:srgbClr val="693D66"/>
                </a:solidFill>
                <a:latin typeface="Times New Roman"/>
                <a:cs typeface="Times New Roman"/>
              </a:rPr>
              <a:t>d</a:t>
            </a:r>
            <a:r>
              <a:rPr sz="750" spc="80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u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w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15" dirty="0">
                <a:solidFill>
                  <a:srgbClr val="877E70"/>
                </a:solidFill>
                <a:latin typeface="Times New Roman"/>
                <a:cs typeface="Times New Roman"/>
              </a:rPr>
              <a:t>nt</a:t>
            </a:r>
            <a:r>
              <a:rPr sz="750" spc="125" dirty="0">
                <a:solidFill>
                  <a:srgbClr val="877E70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75" dirty="0">
                <a:solidFill>
                  <a:srgbClr val="72606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52386B"/>
                </a:solidFill>
                <a:latin typeface="Times New Roman"/>
                <a:cs typeface="Times New Roman"/>
              </a:rPr>
              <a:t>r</a:t>
            </a:r>
            <a:r>
              <a:rPr sz="750" spc="30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30" dirty="0">
                <a:solidFill>
                  <a:srgbClr val="693D66"/>
                </a:solidFill>
                <a:latin typeface="Times New Roman"/>
                <a:cs typeface="Times New Roman"/>
              </a:rPr>
              <a:t>g</a:t>
            </a:r>
            <a:r>
              <a:rPr sz="750" spc="3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30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30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75757B"/>
                </a:solidFill>
                <a:latin typeface="Times New Roman"/>
                <a:cs typeface="Times New Roman"/>
              </a:rPr>
              <a:t>o</a:t>
            </a:r>
            <a:r>
              <a:rPr sz="750" spc="80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v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ot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,</a:t>
            </a:r>
            <a:r>
              <a:rPr sz="750" spc="65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75757B"/>
                </a:solidFill>
                <a:latin typeface="Times New Roman"/>
                <a:cs typeface="Times New Roman"/>
              </a:rPr>
              <a:t>o</a:t>
            </a:r>
            <a:r>
              <a:rPr sz="750" spc="50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25" dirty="0">
                <a:solidFill>
                  <a:srgbClr val="286297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-5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d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775942"/>
                </a:solidFill>
                <a:latin typeface="Times New Roman"/>
                <a:cs typeface="Times New Roman"/>
              </a:rPr>
              <a:t>d</a:t>
            </a:r>
            <a:r>
              <a:rPr sz="750" spc="75" dirty="0">
                <a:solidFill>
                  <a:srgbClr val="775942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not</a:t>
            </a:r>
            <a:r>
              <a:rPr sz="750" spc="35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30" dirty="0">
                <a:solidFill>
                  <a:srgbClr val="6D809E"/>
                </a:solidFill>
                <a:latin typeface="Times New Roman"/>
                <a:cs typeface="Times New Roman"/>
              </a:rPr>
              <a:t>n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30" dirty="0">
                <a:solidFill>
                  <a:srgbClr val="838791"/>
                </a:solidFill>
                <a:latin typeface="Times New Roman"/>
                <a:cs typeface="Times New Roman"/>
              </a:rPr>
              <a:t>w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30" dirty="0">
                <a:solidFill>
                  <a:srgbClr val="877E70"/>
                </a:solidFill>
                <a:latin typeface="Times New Roman"/>
                <a:cs typeface="Times New Roman"/>
              </a:rPr>
              <a:t>r 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h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114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75757B"/>
                </a:solidFill>
                <a:latin typeface="Times New Roman"/>
                <a:cs typeface="Times New Roman"/>
              </a:rPr>
              <a:t>vot</a:t>
            </a:r>
            <a:r>
              <a:rPr sz="750" spc="25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25" dirty="0">
                <a:solidFill>
                  <a:srgbClr val="286297"/>
                </a:solidFill>
                <a:latin typeface="Times New Roman"/>
                <a:cs typeface="Times New Roman"/>
              </a:rPr>
              <a:t>r 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g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20" dirty="0">
                <a:solidFill>
                  <a:srgbClr val="52386B"/>
                </a:solidFill>
                <a:latin typeface="Times New Roman"/>
                <a:cs typeface="Times New Roman"/>
              </a:rPr>
              <a:t>ra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ti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6D809E"/>
                </a:solidFill>
                <a:latin typeface="Times New Roman"/>
                <a:cs typeface="Times New Roman"/>
              </a:rPr>
              <a:t>n</a:t>
            </a:r>
            <a:r>
              <a:rPr sz="750" spc="-5" dirty="0">
                <a:solidFill>
                  <a:srgbClr val="6D809E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775942"/>
                </a:solidFill>
                <a:latin typeface="Times New Roman"/>
                <a:cs typeface="Times New Roman"/>
              </a:rPr>
              <a:t>q</a:t>
            </a:r>
            <a:r>
              <a:rPr sz="750" spc="30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es</a:t>
            </a:r>
            <a:r>
              <a:rPr sz="750" spc="3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3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30" dirty="0">
                <a:solidFill>
                  <a:srgbClr val="75757B"/>
                </a:solidFill>
                <a:latin typeface="Times New Roman"/>
                <a:cs typeface="Times New Roman"/>
              </a:rPr>
              <a:t>on</a:t>
            </a:r>
            <a:r>
              <a:rPr sz="750" spc="30" dirty="0">
                <a:solidFill>
                  <a:srgbClr val="5D285D"/>
                </a:solidFill>
                <a:latin typeface="Times New Roman"/>
                <a:cs typeface="Times New Roman"/>
              </a:rPr>
              <a:t>.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 </a:t>
            </a:r>
            <a:r>
              <a:rPr sz="750" spc="-55" dirty="0">
                <a:solidFill>
                  <a:srgbClr val="67442A"/>
                </a:solidFill>
                <a:latin typeface="Times New Roman"/>
                <a:cs typeface="Times New Roman"/>
              </a:rPr>
              <a:t>T</a:t>
            </a:r>
            <a:r>
              <a:rPr sz="750" spc="-55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50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25982"/>
                </a:solidFill>
                <a:latin typeface="Times New Roman"/>
                <a:cs typeface="Times New Roman"/>
              </a:rPr>
              <a:t>c</a:t>
            </a:r>
            <a:r>
              <a:rPr sz="750" spc="25" dirty="0">
                <a:solidFill>
                  <a:srgbClr val="52386B"/>
                </a:solidFill>
                <a:latin typeface="Times New Roman"/>
                <a:cs typeface="Times New Roman"/>
              </a:rPr>
              <a:t>ha</a:t>
            </a:r>
            <a:r>
              <a:rPr sz="750" spc="25" dirty="0">
                <a:solidFill>
                  <a:srgbClr val="838791"/>
                </a:solidFill>
                <a:latin typeface="Times New Roman"/>
                <a:cs typeface="Times New Roman"/>
              </a:rPr>
              <a:t>n</a:t>
            </a:r>
            <a:r>
              <a:rPr sz="750" spc="25" dirty="0">
                <a:solidFill>
                  <a:srgbClr val="775942"/>
                </a:solidFill>
                <a:latin typeface="Times New Roman"/>
                <a:cs typeface="Times New Roman"/>
              </a:rPr>
              <a:t>g</a:t>
            </a:r>
            <a:r>
              <a:rPr sz="750" spc="2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6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15" dirty="0">
                <a:solidFill>
                  <a:srgbClr val="286297"/>
                </a:solidFill>
                <a:latin typeface="Times New Roman"/>
                <a:cs typeface="Times New Roman"/>
              </a:rPr>
              <a:t>r </a:t>
            </a:r>
            <a:r>
              <a:rPr sz="750" spc="-170" dirty="0">
                <a:solidFill>
                  <a:srgbClr val="286297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25" dirty="0">
                <a:solidFill>
                  <a:srgbClr val="544F57"/>
                </a:solidFill>
                <a:latin typeface="Times New Roman"/>
                <a:cs typeface="Times New Roman"/>
              </a:rPr>
              <a:t>esp</a:t>
            </a:r>
            <a:r>
              <a:rPr sz="750" spc="2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25" dirty="0">
                <a:solidFill>
                  <a:srgbClr val="52386B"/>
                </a:solidFill>
                <a:latin typeface="Times New Roman"/>
                <a:cs typeface="Times New Roman"/>
              </a:rPr>
              <a:t>n</a:t>
            </a:r>
            <a:r>
              <a:rPr sz="750" spc="25" dirty="0">
                <a:solidFill>
                  <a:srgbClr val="384462"/>
                </a:solidFill>
                <a:latin typeface="Times New Roman"/>
                <a:cs typeface="Times New Roman"/>
              </a:rPr>
              <a:t>s</a:t>
            </a:r>
            <a:r>
              <a:rPr sz="750" spc="2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5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75757B"/>
                </a:solidFill>
                <a:latin typeface="Times New Roman"/>
                <a:cs typeface="Times New Roman"/>
              </a:rPr>
              <a:t>to</a:t>
            </a:r>
            <a:r>
              <a:rPr sz="750" spc="40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35" dirty="0">
                <a:solidFill>
                  <a:srgbClr val="52386B"/>
                </a:solidFill>
                <a:latin typeface="Times New Roman"/>
                <a:cs typeface="Times New Roman"/>
              </a:rPr>
              <a:t>h</a:t>
            </a:r>
            <a:r>
              <a:rPr sz="750" spc="35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50" dirty="0">
                <a:solidFill>
                  <a:srgbClr val="384462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838791"/>
                </a:solidFill>
                <a:latin typeface="Times New Roman"/>
                <a:cs typeface="Times New Roman"/>
              </a:rPr>
              <a:t>v</a:t>
            </a:r>
            <a:r>
              <a:rPr sz="750" spc="25" dirty="0">
                <a:solidFill>
                  <a:srgbClr val="52386B"/>
                </a:solidFill>
                <a:latin typeface="Times New Roman"/>
                <a:cs typeface="Times New Roman"/>
              </a:rPr>
              <a:t>oter</a:t>
            </a:r>
            <a:r>
              <a:rPr sz="750" spc="75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g</a:t>
            </a:r>
            <a:r>
              <a:rPr sz="750" spc="1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s</a:t>
            </a:r>
            <a:r>
              <a:rPr sz="750" spc="15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a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on</a:t>
            </a:r>
            <a:r>
              <a:rPr sz="750" spc="50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25982"/>
                </a:solidFill>
                <a:latin typeface="Times New Roman"/>
                <a:cs typeface="Times New Roman"/>
              </a:rPr>
              <a:t>q</a:t>
            </a:r>
            <a:r>
              <a:rPr sz="750" spc="25" dirty="0">
                <a:solidFill>
                  <a:srgbClr val="5D285D"/>
                </a:solidFill>
                <a:latin typeface="Times New Roman"/>
                <a:cs typeface="Times New Roman"/>
              </a:rPr>
              <a:t>u</a:t>
            </a:r>
            <a:r>
              <a:rPr sz="750" spc="25" dirty="0">
                <a:solidFill>
                  <a:srgbClr val="3D364D"/>
                </a:solidFill>
                <a:latin typeface="Times New Roman"/>
                <a:cs typeface="Times New Roman"/>
              </a:rPr>
              <a:t>es</a:t>
            </a:r>
            <a:r>
              <a:rPr sz="750" spc="25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2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25" dirty="0">
                <a:solidFill>
                  <a:srgbClr val="52386B"/>
                </a:solidFill>
                <a:latin typeface="Times New Roman"/>
                <a:cs typeface="Times New Roman"/>
              </a:rPr>
              <a:t>on</a:t>
            </a:r>
            <a:r>
              <a:rPr sz="750" spc="25" dirty="0">
                <a:solidFill>
                  <a:srgbClr val="6B6987"/>
                </a:solidFill>
                <a:latin typeface="Times New Roman"/>
                <a:cs typeface="Times New Roman"/>
              </a:rPr>
              <a:t>,</a:t>
            </a:r>
            <a:r>
              <a:rPr sz="750" spc="65" dirty="0">
                <a:solidFill>
                  <a:srgbClr val="6B6987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426EA1"/>
                </a:solidFill>
                <a:latin typeface="Times New Roman"/>
                <a:cs typeface="Times New Roman"/>
              </a:rPr>
              <a:t>go</a:t>
            </a:r>
            <a:r>
              <a:rPr sz="750" spc="-5" dirty="0">
                <a:solidFill>
                  <a:srgbClr val="426EA1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26EA1"/>
                </a:solidFill>
                <a:latin typeface="Times New Roman"/>
                <a:cs typeface="Times New Roman"/>
              </a:rPr>
              <a:t>back</a:t>
            </a:r>
            <a:r>
              <a:rPr sz="750" dirty="0">
                <a:solidFill>
                  <a:srgbClr val="0F79B5"/>
                </a:solidFill>
                <a:latin typeface="Times New Roman"/>
                <a:cs typeface="Times New Roman"/>
              </a:rPr>
              <a:t>.</a:t>
            </a: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1270">
              <a:lnSpc>
                <a:spcPct val="78700"/>
              </a:lnSpc>
            </a:pPr>
            <a:r>
              <a:rPr sz="650" spc="35" dirty="0">
                <a:solidFill>
                  <a:srgbClr val="67442A"/>
                </a:solidFill>
                <a:latin typeface="Arial"/>
                <a:cs typeface="Arial"/>
              </a:rPr>
              <a:t>T</a:t>
            </a:r>
            <a:r>
              <a:rPr sz="650" spc="35" dirty="0">
                <a:solidFill>
                  <a:srgbClr val="838791"/>
                </a:solidFill>
                <a:latin typeface="Arial"/>
                <a:cs typeface="Arial"/>
              </a:rPr>
              <a:t>h</a:t>
            </a:r>
            <a:r>
              <a:rPr sz="650" spc="3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D364D"/>
                </a:solidFill>
                <a:latin typeface="Arial"/>
                <a:cs typeface="Arial"/>
              </a:rPr>
              <a:t>a</a:t>
            </a:r>
            <a:r>
              <a:rPr sz="650" spc="25" dirty="0">
                <a:solidFill>
                  <a:srgbClr val="693D66"/>
                </a:solidFill>
                <a:latin typeface="Arial"/>
                <a:cs typeface="Arial"/>
              </a:rPr>
              <a:t>n</a:t>
            </a:r>
            <a:r>
              <a:rPr sz="650" spc="25" dirty="0">
                <a:solidFill>
                  <a:srgbClr val="3D364D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6B6987"/>
                </a:solidFill>
                <a:latin typeface="Arial"/>
                <a:cs typeface="Arial"/>
              </a:rPr>
              <a:t>w</a:t>
            </a:r>
            <a:r>
              <a:rPr sz="650" spc="25" dirty="0">
                <a:solidFill>
                  <a:srgbClr val="3D364D"/>
                </a:solidFill>
                <a:latin typeface="Arial"/>
                <a:cs typeface="Arial"/>
              </a:rPr>
              <a:t>ers</a:t>
            </a:r>
            <a:r>
              <a:rPr sz="650" spc="8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726060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693D66"/>
                </a:solidFill>
                <a:latin typeface="Arial"/>
                <a:cs typeface="Arial"/>
              </a:rPr>
              <a:t>n</a:t>
            </a:r>
            <a:r>
              <a:rPr sz="650" spc="90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5D285D"/>
                </a:solidFill>
                <a:latin typeface="Arial"/>
                <a:cs typeface="Arial"/>
              </a:rPr>
              <a:t>t</a:t>
            </a:r>
            <a:r>
              <a:rPr sz="650" spc="40" dirty="0">
                <a:solidFill>
                  <a:srgbClr val="6D809E"/>
                </a:solidFill>
                <a:latin typeface="Arial"/>
                <a:cs typeface="Arial"/>
              </a:rPr>
              <a:t>h</a:t>
            </a:r>
            <a:r>
              <a:rPr sz="650" spc="40" dirty="0">
                <a:solidFill>
                  <a:srgbClr val="A5AA9C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384462"/>
                </a:solidFill>
                <a:latin typeface="Arial"/>
                <a:cs typeface="Arial"/>
              </a:rPr>
              <a:t>s</a:t>
            </a:r>
            <a:r>
              <a:rPr sz="650" spc="3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25982"/>
                </a:solidFill>
                <a:latin typeface="Arial"/>
                <a:cs typeface="Arial"/>
              </a:rPr>
              <a:t>p</a:t>
            </a:r>
            <a:r>
              <a:rPr sz="650" spc="20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384462"/>
                </a:solidFill>
                <a:latin typeface="Arial"/>
                <a:cs typeface="Arial"/>
              </a:rPr>
              <a:t>ge</a:t>
            </a:r>
            <a:r>
              <a:rPr sz="650" spc="7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286297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6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544F57"/>
                </a:solidFill>
                <a:latin typeface="Arial"/>
                <a:cs typeface="Arial"/>
              </a:rPr>
              <a:t>O</a:t>
            </a:r>
            <a:r>
              <a:rPr sz="650" spc="-15" dirty="0">
                <a:solidFill>
                  <a:srgbClr val="426EA1"/>
                </a:solidFill>
                <a:latin typeface="Arial"/>
                <a:cs typeface="Arial"/>
              </a:rPr>
              <a:t>N</a:t>
            </a:r>
            <a:r>
              <a:rPr sz="650" spc="-15" dirty="0">
                <a:solidFill>
                  <a:srgbClr val="5D285D"/>
                </a:solidFill>
                <a:latin typeface="Arial"/>
                <a:cs typeface="Arial"/>
              </a:rPr>
              <a:t>L</a:t>
            </a:r>
            <a:r>
              <a:rPr sz="650" spc="-15" dirty="0">
                <a:solidFill>
                  <a:srgbClr val="726060"/>
                </a:solidFill>
                <a:latin typeface="Arial"/>
                <a:cs typeface="Arial"/>
              </a:rPr>
              <a:t>Y</a:t>
            </a:r>
            <a:r>
              <a:rPr sz="650" spc="25" dirty="0">
                <a:solidFill>
                  <a:srgbClr val="726060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75757B"/>
                </a:solidFill>
                <a:latin typeface="Arial"/>
                <a:cs typeface="Arial"/>
              </a:rPr>
              <a:t>fo</a:t>
            </a:r>
            <a:r>
              <a:rPr sz="650" spc="25" dirty="0">
                <a:solidFill>
                  <a:srgbClr val="693D66"/>
                </a:solidFill>
                <a:latin typeface="Arial"/>
                <a:cs typeface="Arial"/>
              </a:rPr>
              <a:t>r</a:t>
            </a:r>
            <a:r>
              <a:rPr sz="650" spc="85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5D285D"/>
                </a:solidFill>
                <a:latin typeface="Arial"/>
                <a:cs typeface="Arial"/>
              </a:rPr>
              <a:t>p</a:t>
            </a:r>
            <a:r>
              <a:rPr sz="650" spc="25" dirty="0">
                <a:solidFill>
                  <a:srgbClr val="838791"/>
                </a:solidFill>
                <a:latin typeface="Arial"/>
                <a:cs typeface="Arial"/>
              </a:rPr>
              <a:t>u</a:t>
            </a:r>
            <a:r>
              <a:rPr sz="650" spc="25" dirty="0">
                <a:solidFill>
                  <a:srgbClr val="52386B"/>
                </a:solidFill>
                <a:latin typeface="Arial"/>
                <a:cs typeface="Arial"/>
              </a:rPr>
              <a:t>r</a:t>
            </a:r>
            <a:r>
              <a:rPr sz="650" spc="25" dirty="0">
                <a:solidFill>
                  <a:srgbClr val="425982"/>
                </a:solidFill>
                <a:latin typeface="Arial"/>
                <a:cs typeface="Arial"/>
              </a:rPr>
              <a:t>p</a:t>
            </a:r>
            <a:r>
              <a:rPr sz="650" spc="25" dirty="0">
                <a:solidFill>
                  <a:srgbClr val="75757B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544F57"/>
                </a:solidFill>
                <a:latin typeface="Arial"/>
                <a:cs typeface="Arial"/>
              </a:rPr>
              <a:t>se</a:t>
            </a:r>
            <a:r>
              <a:rPr sz="650" spc="25" dirty="0">
                <a:solidFill>
                  <a:srgbClr val="384462"/>
                </a:solidFill>
                <a:latin typeface="Arial"/>
                <a:cs typeface="Arial"/>
              </a:rPr>
              <a:t>s</a:t>
            </a:r>
            <a:r>
              <a:rPr sz="650" spc="5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75757B"/>
                </a:solidFill>
                <a:latin typeface="Arial"/>
                <a:cs typeface="Arial"/>
              </a:rPr>
              <a:t>of</a:t>
            </a:r>
            <a:r>
              <a:rPr sz="650" spc="120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75757B"/>
                </a:solidFill>
                <a:latin typeface="Arial"/>
                <a:cs typeface="Arial"/>
              </a:rPr>
              <a:t>v</a:t>
            </a:r>
            <a:r>
              <a:rPr sz="650" spc="40" dirty="0">
                <a:solidFill>
                  <a:srgbClr val="425982"/>
                </a:solidFill>
                <a:latin typeface="Arial"/>
                <a:cs typeface="Arial"/>
              </a:rPr>
              <a:t>ot</a:t>
            </a:r>
            <a:r>
              <a:rPr sz="650" spc="40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40" dirty="0">
                <a:solidFill>
                  <a:srgbClr val="52386B"/>
                </a:solidFill>
                <a:latin typeface="Arial"/>
                <a:cs typeface="Arial"/>
              </a:rPr>
              <a:t>r</a:t>
            </a:r>
            <a:r>
              <a:rPr sz="650" spc="25" dirty="0">
                <a:solidFill>
                  <a:srgbClr val="52386B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877E70"/>
                </a:solidFill>
                <a:latin typeface="Arial"/>
                <a:cs typeface="Arial"/>
              </a:rPr>
              <a:t>r</a:t>
            </a:r>
            <a:r>
              <a:rPr sz="650" spc="40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40" dirty="0">
                <a:solidFill>
                  <a:srgbClr val="425982"/>
                </a:solidFill>
                <a:latin typeface="Arial"/>
                <a:cs typeface="Arial"/>
              </a:rPr>
              <a:t>g</a:t>
            </a:r>
            <a:r>
              <a:rPr sz="650" spc="40" dirty="0">
                <a:solidFill>
                  <a:srgbClr val="5D62AE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384462"/>
                </a:solidFill>
                <a:latin typeface="Arial"/>
                <a:cs typeface="Arial"/>
              </a:rPr>
              <a:t>s</a:t>
            </a:r>
            <a:r>
              <a:rPr sz="650" spc="40" dirty="0">
                <a:solidFill>
                  <a:srgbClr val="52386B"/>
                </a:solidFill>
                <a:latin typeface="Arial"/>
                <a:cs typeface="Arial"/>
              </a:rPr>
              <a:t>tra</a:t>
            </a:r>
            <a:r>
              <a:rPr sz="650" spc="40" dirty="0">
                <a:solidFill>
                  <a:srgbClr val="425982"/>
                </a:solidFill>
                <a:latin typeface="Arial"/>
                <a:cs typeface="Arial"/>
              </a:rPr>
              <a:t>t</a:t>
            </a:r>
            <a:r>
              <a:rPr sz="650" spc="40" dirty="0">
                <a:solidFill>
                  <a:srgbClr val="5D62AE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52386B"/>
                </a:solidFill>
                <a:latin typeface="Arial"/>
                <a:cs typeface="Arial"/>
              </a:rPr>
              <a:t>on</a:t>
            </a:r>
            <a:r>
              <a:rPr sz="650" spc="40" dirty="0">
                <a:solidFill>
                  <a:srgbClr val="838791"/>
                </a:solidFill>
                <a:latin typeface="Arial"/>
                <a:cs typeface="Arial"/>
              </a:rPr>
              <a:t>.</a:t>
            </a:r>
            <a:r>
              <a:rPr sz="650" spc="35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425982"/>
                </a:solidFill>
                <a:latin typeface="Arial"/>
                <a:cs typeface="Arial"/>
              </a:rPr>
              <a:t>T</a:t>
            </a:r>
            <a:r>
              <a:rPr sz="650" spc="35" dirty="0">
                <a:solidFill>
                  <a:srgbClr val="52386B"/>
                </a:solidFill>
                <a:latin typeface="Arial"/>
                <a:cs typeface="Arial"/>
              </a:rPr>
              <a:t>h</a:t>
            </a:r>
            <a:r>
              <a:rPr sz="650" spc="35" dirty="0">
                <a:solidFill>
                  <a:srgbClr val="384462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726060"/>
                </a:solidFill>
                <a:latin typeface="Arial"/>
                <a:cs typeface="Arial"/>
              </a:rPr>
              <a:t>c</a:t>
            </a:r>
            <a:r>
              <a:rPr sz="650" spc="25" dirty="0">
                <a:solidFill>
                  <a:srgbClr val="838791"/>
                </a:solidFill>
                <a:latin typeface="Arial"/>
                <a:cs typeface="Arial"/>
              </a:rPr>
              <a:t>h</a:t>
            </a:r>
            <a:r>
              <a:rPr sz="650" spc="25" dirty="0">
                <a:solidFill>
                  <a:srgbClr val="726060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650" spc="25" dirty="0">
                <a:solidFill>
                  <a:srgbClr val="726060"/>
                </a:solidFill>
                <a:latin typeface="Arial"/>
                <a:cs typeface="Arial"/>
              </a:rPr>
              <a:t>c</a:t>
            </a:r>
            <a:r>
              <a:rPr sz="650" spc="25" dirty="0">
                <a:solidFill>
                  <a:srgbClr val="3D364D"/>
                </a:solidFill>
                <a:latin typeface="Arial"/>
                <a:cs typeface="Arial"/>
              </a:rPr>
              <a:t>e </a:t>
            </a:r>
            <a:r>
              <a:rPr sz="650" spc="40" dirty="0">
                <a:solidFill>
                  <a:srgbClr val="838791"/>
                </a:solidFill>
                <a:latin typeface="Arial"/>
                <a:cs typeface="Arial"/>
              </a:rPr>
              <a:t>y</a:t>
            </a:r>
            <a:r>
              <a:rPr sz="650" spc="40" dirty="0">
                <a:solidFill>
                  <a:srgbClr val="726060"/>
                </a:solidFill>
                <a:latin typeface="Arial"/>
                <a:cs typeface="Arial"/>
              </a:rPr>
              <a:t>o</a:t>
            </a:r>
            <a:r>
              <a:rPr sz="650" spc="40" dirty="0">
                <a:solidFill>
                  <a:srgbClr val="5D285D"/>
                </a:solidFill>
                <a:latin typeface="Arial"/>
                <a:cs typeface="Arial"/>
              </a:rPr>
              <a:t>u</a:t>
            </a:r>
            <a:r>
              <a:rPr sz="650" spc="60" dirty="0">
                <a:solidFill>
                  <a:srgbClr val="5D285D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425982"/>
                </a:solidFill>
                <a:latin typeface="Arial"/>
                <a:cs typeface="Arial"/>
              </a:rPr>
              <a:t>m</a:t>
            </a:r>
            <a:r>
              <a:rPr sz="650" spc="45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r>
              <a:rPr sz="650" spc="45" dirty="0">
                <a:solidFill>
                  <a:srgbClr val="425982"/>
                </a:solidFill>
                <a:latin typeface="Arial"/>
                <a:cs typeface="Arial"/>
              </a:rPr>
              <a:t>k</a:t>
            </a:r>
            <a:r>
              <a:rPr sz="650" spc="45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75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25982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6D809E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6D809E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425982"/>
                </a:solidFill>
                <a:latin typeface="Arial"/>
                <a:cs typeface="Arial"/>
              </a:rPr>
              <a:t>t</a:t>
            </a:r>
            <a:r>
              <a:rPr sz="650" spc="40" dirty="0">
                <a:solidFill>
                  <a:srgbClr val="693D66"/>
                </a:solidFill>
                <a:latin typeface="Arial"/>
                <a:cs typeface="Arial"/>
              </a:rPr>
              <a:t>h</a:t>
            </a:r>
            <a:r>
              <a:rPr sz="650" spc="40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3D364D"/>
                </a:solidFill>
                <a:latin typeface="Arial"/>
                <a:cs typeface="Arial"/>
              </a:rPr>
              <a:t>s</a:t>
            </a:r>
            <a:r>
              <a:rPr sz="650" spc="35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693D66"/>
                </a:solidFill>
                <a:latin typeface="Arial"/>
                <a:cs typeface="Arial"/>
              </a:rPr>
              <a:t>pa</a:t>
            </a:r>
            <a:r>
              <a:rPr sz="650" spc="35" dirty="0">
                <a:solidFill>
                  <a:srgbClr val="775942"/>
                </a:solidFill>
                <a:latin typeface="Arial"/>
                <a:cs typeface="Arial"/>
              </a:rPr>
              <a:t>g</a:t>
            </a:r>
            <a:r>
              <a:rPr sz="650" spc="3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40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838791"/>
                </a:solidFill>
                <a:latin typeface="Arial"/>
                <a:cs typeface="Arial"/>
              </a:rPr>
              <a:t>w</a:t>
            </a:r>
            <a:r>
              <a:rPr sz="650" spc="25" dirty="0">
                <a:solidFill>
                  <a:srgbClr val="A5AA9C"/>
                </a:solidFill>
                <a:latin typeface="Arial"/>
                <a:cs typeface="Arial"/>
              </a:rPr>
              <a:t>ill</a:t>
            </a:r>
            <a:r>
              <a:rPr sz="650" spc="65" dirty="0">
                <a:solidFill>
                  <a:srgbClr val="A5AA9C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26EA1"/>
                </a:solidFill>
                <a:latin typeface="Arial"/>
                <a:cs typeface="Arial"/>
              </a:rPr>
              <a:t>N</a:t>
            </a:r>
            <a:r>
              <a:rPr sz="650" spc="-10" dirty="0">
                <a:solidFill>
                  <a:srgbClr val="52386B"/>
                </a:solidFill>
                <a:latin typeface="Arial"/>
                <a:cs typeface="Arial"/>
              </a:rPr>
              <a:t>O</a:t>
            </a:r>
            <a:r>
              <a:rPr sz="650" spc="-10" dirty="0">
                <a:solidFill>
                  <a:srgbClr val="67442A"/>
                </a:solidFill>
                <a:latin typeface="Arial"/>
                <a:cs typeface="Arial"/>
              </a:rPr>
              <a:t>T </a:t>
            </a:r>
            <a:r>
              <a:rPr sz="650" spc="-5" dirty="0">
                <a:solidFill>
                  <a:srgbClr val="67442A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726060"/>
                </a:solidFill>
                <a:latin typeface="Arial"/>
                <a:cs typeface="Arial"/>
              </a:rPr>
              <a:t>c</a:t>
            </a:r>
            <a:r>
              <a:rPr sz="650" spc="30" dirty="0">
                <a:solidFill>
                  <a:srgbClr val="6D809E"/>
                </a:solidFill>
                <a:latin typeface="Arial"/>
                <a:cs typeface="Arial"/>
              </a:rPr>
              <a:t>h</a:t>
            </a:r>
            <a:r>
              <a:rPr sz="650" spc="30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r>
              <a:rPr sz="650" spc="30" dirty="0">
                <a:solidFill>
                  <a:srgbClr val="877E70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693D66"/>
                </a:solidFill>
                <a:latin typeface="Arial"/>
                <a:cs typeface="Arial"/>
              </a:rPr>
              <a:t>ge</a:t>
            </a:r>
            <a:r>
              <a:rPr sz="650" spc="55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693D66"/>
                </a:solidFill>
                <a:latin typeface="Arial"/>
                <a:cs typeface="Arial"/>
              </a:rPr>
              <a:t>ho</a:t>
            </a:r>
            <a:r>
              <a:rPr sz="650" spc="35" dirty="0">
                <a:solidFill>
                  <a:srgbClr val="6B6987"/>
                </a:solidFill>
                <a:latin typeface="Arial"/>
                <a:cs typeface="Arial"/>
              </a:rPr>
              <a:t>w</a:t>
            </a:r>
            <a:r>
              <a:rPr sz="650" spc="90" dirty="0">
                <a:solidFill>
                  <a:srgbClr val="6B6987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6B6987"/>
                </a:solidFill>
                <a:latin typeface="Arial"/>
                <a:cs typeface="Arial"/>
              </a:rPr>
              <a:t>yo</a:t>
            </a:r>
            <a:r>
              <a:rPr sz="650" spc="15" dirty="0">
                <a:solidFill>
                  <a:srgbClr val="877E70"/>
                </a:solidFill>
                <a:latin typeface="Arial"/>
                <a:cs typeface="Arial"/>
              </a:rPr>
              <a:t>u</a:t>
            </a:r>
            <a:r>
              <a:rPr sz="650" spc="90" dirty="0">
                <a:solidFill>
                  <a:srgbClr val="877E70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w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ill</a:t>
            </a:r>
            <a:r>
              <a:rPr sz="650" spc="20" dirty="0">
                <a:solidFill>
                  <a:srgbClr val="775942"/>
                </a:solidFill>
                <a:latin typeface="Arial"/>
                <a:cs typeface="Arial"/>
              </a:rPr>
              <a:t>g</a:t>
            </a:r>
            <a:r>
              <a:rPr sz="650" spc="20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20" dirty="0">
                <a:solidFill>
                  <a:srgbClr val="75757B"/>
                </a:solidFill>
                <a:latin typeface="Arial"/>
                <a:cs typeface="Arial"/>
              </a:rPr>
              <a:t>t</a:t>
            </a:r>
            <a:r>
              <a:rPr sz="650" spc="80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75757B"/>
                </a:solidFill>
                <a:latin typeface="Arial"/>
                <a:cs typeface="Arial"/>
              </a:rPr>
              <a:t>o</a:t>
            </a:r>
            <a:r>
              <a:rPr sz="650" spc="45" dirty="0">
                <a:solidFill>
                  <a:srgbClr val="425982"/>
                </a:solidFill>
                <a:latin typeface="Arial"/>
                <a:cs typeface="Arial"/>
              </a:rPr>
              <a:t>t</a:t>
            </a:r>
            <a:r>
              <a:rPr sz="650" spc="45" dirty="0">
                <a:solidFill>
                  <a:srgbClr val="52386B"/>
                </a:solidFill>
                <a:latin typeface="Arial"/>
                <a:cs typeface="Arial"/>
              </a:rPr>
              <a:t>h</a:t>
            </a:r>
            <a:r>
              <a:rPr sz="650" spc="45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45" dirty="0">
                <a:solidFill>
                  <a:srgbClr val="286297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286297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A5AA9C"/>
                </a:solidFill>
                <a:latin typeface="Arial"/>
                <a:cs typeface="Arial"/>
              </a:rPr>
              <a:t>l</a:t>
            </a:r>
            <a:r>
              <a:rPr sz="650" spc="40" dirty="0">
                <a:solidFill>
                  <a:srgbClr val="544F57"/>
                </a:solidFill>
                <a:latin typeface="Arial"/>
                <a:cs typeface="Arial"/>
              </a:rPr>
              <a:t>ett</a:t>
            </a:r>
            <a:r>
              <a:rPr sz="650" spc="40" dirty="0">
                <a:solidFill>
                  <a:srgbClr val="384462"/>
                </a:solidFill>
                <a:latin typeface="Arial"/>
                <a:cs typeface="Arial"/>
              </a:rPr>
              <a:t>e</a:t>
            </a:r>
            <a:r>
              <a:rPr sz="650" spc="40" dirty="0">
                <a:solidFill>
                  <a:srgbClr val="286297"/>
                </a:solidFill>
                <a:latin typeface="Arial"/>
                <a:cs typeface="Arial"/>
              </a:rPr>
              <a:t>r</a:t>
            </a:r>
            <a:r>
              <a:rPr sz="650" spc="40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r>
              <a:rPr sz="650" spc="6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693D66"/>
                </a:solidFill>
                <a:latin typeface="Arial"/>
                <a:cs typeface="Arial"/>
              </a:rPr>
              <a:t>fr</a:t>
            </a:r>
            <a:r>
              <a:rPr sz="650" spc="35" dirty="0">
                <a:solidFill>
                  <a:srgbClr val="425982"/>
                </a:solidFill>
                <a:latin typeface="Arial"/>
                <a:cs typeface="Arial"/>
              </a:rPr>
              <a:t>o</a:t>
            </a:r>
            <a:r>
              <a:rPr sz="650" spc="35" dirty="0">
                <a:solidFill>
                  <a:srgbClr val="544F57"/>
                </a:solidFill>
                <a:latin typeface="Arial"/>
                <a:cs typeface="Arial"/>
              </a:rPr>
              <a:t>m</a:t>
            </a:r>
            <a:r>
              <a:rPr sz="650" spc="100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86297"/>
                </a:solidFill>
                <a:latin typeface="Arial"/>
                <a:cs typeface="Arial"/>
              </a:rPr>
              <a:t>H</a:t>
            </a:r>
            <a:r>
              <a:rPr sz="650" spc="15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75757B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425982"/>
                </a:solidFill>
                <a:latin typeface="Arial"/>
                <a:cs typeface="Arial"/>
              </a:rPr>
              <a:t>p</a:t>
            </a:r>
            <a:r>
              <a:rPr sz="650" spc="15" dirty="0">
                <a:solidFill>
                  <a:srgbClr val="A5AA9C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838791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384462"/>
                </a:solidFill>
                <a:latin typeface="Arial"/>
                <a:cs typeface="Arial"/>
              </a:rPr>
              <a:t>s</a:t>
            </a:r>
            <a:r>
              <a:rPr sz="650" spc="15" dirty="0">
                <a:solidFill>
                  <a:srgbClr val="5D285D"/>
                </a:solidFill>
                <a:latin typeface="Arial"/>
                <a:cs typeface="Arial"/>
              </a:rPr>
              <a:t>.</a:t>
            </a:r>
            <a:endParaRPr sz="650">
              <a:solidFill>
                <a:prstClr val="black"/>
              </a:solidFill>
              <a:latin typeface="Arial"/>
              <a:cs typeface="Arial"/>
            </a:endParaRPr>
          </a:p>
          <a:p>
            <a:pPr marL="21590">
              <a:spcBef>
                <a:spcPts val="545"/>
              </a:spcBef>
            </a:pPr>
            <a:r>
              <a:rPr sz="750" spc="-20" dirty="0">
                <a:solidFill>
                  <a:srgbClr val="286297"/>
                </a:solidFill>
                <a:latin typeface="Times New Roman"/>
                <a:cs typeface="Times New Roman"/>
              </a:rPr>
              <a:t>H</a:t>
            </a:r>
            <a:r>
              <a:rPr sz="750" spc="-20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-20" dirty="0">
                <a:solidFill>
                  <a:srgbClr val="6B6987"/>
                </a:solidFill>
                <a:latin typeface="Times New Roman"/>
                <a:cs typeface="Times New Roman"/>
              </a:rPr>
              <a:t>w</a:t>
            </a:r>
            <a:r>
              <a:rPr sz="750" spc="20" dirty="0">
                <a:solidFill>
                  <a:srgbClr val="6B6987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6B6987"/>
                </a:solidFill>
                <a:latin typeface="Times New Roman"/>
                <a:cs typeface="Times New Roman"/>
              </a:rPr>
              <a:t>w</a:t>
            </a:r>
            <a:r>
              <a:rPr sz="750" spc="-5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-5" dirty="0">
                <a:solidFill>
                  <a:srgbClr val="425982"/>
                </a:solidFill>
                <a:latin typeface="Times New Roman"/>
                <a:cs typeface="Times New Roman"/>
              </a:rPr>
              <a:t>u</a:t>
            </a:r>
            <a:r>
              <a:rPr sz="750" spc="-5" dirty="0">
                <a:solidFill>
                  <a:srgbClr val="802485"/>
                </a:solidFill>
                <a:latin typeface="Times New Roman"/>
                <a:cs typeface="Times New Roman"/>
              </a:rPr>
              <a:t>l</a:t>
            </a:r>
            <a:r>
              <a:rPr sz="750" spc="-5" dirty="0">
                <a:solidFill>
                  <a:srgbClr val="425982"/>
                </a:solidFill>
                <a:latin typeface="Times New Roman"/>
                <a:cs typeface="Times New Roman"/>
              </a:rPr>
              <a:t>d</a:t>
            </a:r>
            <a:r>
              <a:rPr sz="750" spc="75" dirty="0">
                <a:solidFill>
                  <a:srgbClr val="425982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6B6987"/>
                </a:solidFill>
                <a:latin typeface="Times New Roman"/>
                <a:cs typeface="Times New Roman"/>
              </a:rPr>
              <a:t>yo</a:t>
            </a:r>
            <a:r>
              <a:rPr sz="750" spc="-5" dirty="0">
                <a:solidFill>
                  <a:srgbClr val="877E70"/>
                </a:solidFill>
                <a:latin typeface="Times New Roman"/>
                <a:cs typeface="Times New Roman"/>
              </a:rPr>
              <a:t>u</a:t>
            </a:r>
            <a:r>
              <a:rPr sz="750" spc="50" dirty="0">
                <a:solidFill>
                  <a:srgbClr val="877E70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A5AA9C"/>
                </a:solidFill>
                <a:latin typeface="Times New Roman"/>
                <a:cs typeface="Times New Roman"/>
              </a:rPr>
              <a:t>li</a:t>
            </a:r>
            <a:r>
              <a:rPr sz="750" spc="-10" dirty="0">
                <a:solidFill>
                  <a:srgbClr val="6B6987"/>
                </a:solidFill>
                <a:latin typeface="Times New Roman"/>
                <a:cs typeface="Times New Roman"/>
              </a:rPr>
              <a:t>k</a:t>
            </a:r>
            <a:r>
              <a:rPr sz="750" spc="-10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55" dirty="0">
                <a:solidFill>
                  <a:srgbClr val="3D364D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40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50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g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120" dirty="0">
                <a:solidFill>
                  <a:srgbClr val="425982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35" dirty="0">
                <a:solidFill>
                  <a:srgbClr val="838791"/>
                </a:solidFill>
                <a:latin typeface="Times New Roman"/>
                <a:cs typeface="Times New Roman"/>
              </a:rPr>
              <a:t>h</a:t>
            </a:r>
            <a:r>
              <a:rPr sz="750" spc="3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75757B"/>
                </a:solidFill>
                <a:latin typeface="Times New Roman"/>
                <a:cs typeface="Times New Roman"/>
              </a:rPr>
              <a:t>v</a:t>
            </a:r>
            <a:r>
              <a:rPr sz="750" spc="3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35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3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35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15" dirty="0">
                <a:solidFill>
                  <a:srgbClr val="775942"/>
                </a:solidFill>
                <a:latin typeface="Times New Roman"/>
                <a:cs typeface="Times New Roman"/>
              </a:rPr>
              <a:t>g</a:t>
            </a:r>
            <a:r>
              <a:rPr sz="750" spc="1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a</a:t>
            </a:r>
            <a:r>
              <a:rPr sz="750" spc="15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ion</a:t>
            </a:r>
            <a:r>
              <a:rPr sz="750" spc="5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75757B"/>
                </a:solidFill>
                <a:latin typeface="Times New Roman"/>
                <a:cs typeface="Times New Roman"/>
              </a:rPr>
              <a:t>fo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6B6987"/>
                </a:solidFill>
                <a:latin typeface="Times New Roman"/>
                <a:cs typeface="Times New Roman"/>
              </a:rPr>
              <a:t>m?</a:t>
            </a: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0485">
              <a:spcBef>
                <a:spcPts val="490"/>
              </a:spcBef>
            </a:pPr>
            <a:r>
              <a:rPr sz="800" spc="25" dirty="0">
                <a:solidFill>
                  <a:srgbClr val="BCBCBC"/>
                </a:solidFill>
                <a:latin typeface="Arial"/>
                <a:cs typeface="Arial"/>
              </a:rPr>
              <a:t>0 </a:t>
            </a:r>
            <a:r>
              <a:rPr sz="800" spc="12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726060"/>
                </a:solidFill>
                <a:latin typeface="Arial"/>
                <a:cs typeface="Arial"/>
              </a:rPr>
              <a:t>O</a:t>
            </a:r>
            <a:r>
              <a:rPr sz="650" spc="35" dirty="0">
                <a:solidFill>
                  <a:srgbClr val="838791"/>
                </a:solidFill>
                <a:latin typeface="Arial"/>
                <a:cs typeface="Arial"/>
              </a:rPr>
              <a:t>n</a:t>
            </a:r>
            <a:r>
              <a:rPr sz="650" spc="35" dirty="0">
                <a:solidFill>
                  <a:srgbClr val="A5AA9C"/>
                </a:solidFill>
                <a:latin typeface="Arial"/>
                <a:cs typeface="Arial"/>
              </a:rPr>
              <a:t>li</a:t>
            </a:r>
            <a:r>
              <a:rPr sz="650" spc="35" dirty="0">
                <a:solidFill>
                  <a:srgbClr val="838791"/>
                </a:solidFill>
                <a:latin typeface="Arial"/>
                <a:cs typeface="Arial"/>
              </a:rPr>
              <a:t>n</a:t>
            </a:r>
            <a:r>
              <a:rPr sz="650" spc="3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-10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5D285D"/>
                </a:solidFill>
                <a:latin typeface="Arial"/>
                <a:cs typeface="Arial"/>
              </a:rPr>
              <a:t>u</a:t>
            </a:r>
            <a:r>
              <a:rPr sz="650" spc="30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r>
              <a:rPr sz="650" spc="30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693D66"/>
                </a:solidFill>
                <a:latin typeface="Arial"/>
                <a:cs typeface="Arial"/>
              </a:rPr>
              <a:t>ng</a:t>
            </a:r>
            <a:r>
              <a:rPr sz="650" spc="55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384462"/>
                </a:solidFill>
                <a:latin typeface="Arial"/>
                <a:cs typeface="Arial"/>
              </a:rPr>
              <a:t>Se</a:t>
            </a:r>
            <a:r>
              <a:rPr sz="650" spc="30" dirty="0">
                <a:solidFill>
                  <a:srgbClr val="6B6987"/>
                </a:solidFill>
                <a:latin typeface="Arial"/>
                <a:cs typeface="Arial"/>
              </a:rPr>
              <a:t>rv</a:t>
            </a:r>
            <a:r>
              <a:rPr sz="650" spc="30" dirty="0">
                <a:solidFill>
                  <a:srgbClr val="5D62AE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544F57"/>
                </a:solidFill>
                <a:latin typeface="Arial"/>
                <a:cs typeface="Arial"/>
              </a:rPr>
              <a:t>c</a:t>
            </a:r>
            <a:r>
              <a:rPr sz="650" spc="30" dirty="0">
                <a:solidFill>
                  <a:srgbClr val="384462"/>
                </a:solidFill>
                <a:latin typeface="Arial"/>
                <a:cs typeface="Arial"/>
              </a:rPr>
              <a:t>e</a:t>
            </a:r>
            <a:r>
              <a:rPr sz="650" spc="2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6B6987"/>
                </a:solidFill>
                <a:latin typeface="Arial"/>
                <a:cs typeface="Arial"/>
              </a:rPr>
              <a:t>A</a:t>
            </a:r>
            <a:r>
              <a:rPr sz="650" spc="30" dirty="0">
                <a:solidFill>
                  <a:srgbClr val="693D66"/>
                </a:solidFill>
                <a:latin typeface="Arial"/>
                <a:cs typeface="Arial"/>
              </a:rPr>
              <a:t>r</a:t>
            </a:r>
            <a:r>
              <a:rPr sz="650" spc="30" dirty="0">
                <a:solidFill>
                  <a:srgbClr val="5D62AE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3D364D"/>
                </a:solidFill>
                <a:latin typeface="Arial"/>
                <a:cs typeface="Arial"/>
              </a:rPr>
              <a:t>z</a:t>
            </a:r>
            <a:r>
              <a:rPr sz="650" spc="30" dirty="0">
                <a:solidFill>
                  <a:srgbClr val="425982"/>
                </a:solidFill>
                <a:latin typeface="Arial"/>
                <a:cs typeface="Arial"/>
              </a:rPr>
              <a:t>o</a:t>
            </a:r>
            <a:r>
              <a:rPr sz="650" spc="30" dirty="0">
                <a:solidFill>
                  <a:srgbClr val="6D809E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endParaRPr sz="650">
              <a:solidFill>
                <a:prstClr val="black"/>
              </a:solidFill>
              <a:latin typeface="Arial"/>
              <a:cs typeface="Arial"/>
            </a:endParaRPr>
          </a:p>
          <a:p>
            <a:pPr marL="76835">
              <a:spcBef>
                <a:spcPts val="635"/>
              </a:spcBef>
            </a:pPr>
            <a:r>
              <a:rPr sz="650" spc="35" dirty="0">
                <a:solidFill>
                  <a:srgbClr val="BCBCBC"/>
                </a:solidFill>
                <a:latin typeface="Arial"/>
                <a:cs typeface="Arial"/>
              </a:rPr>
              <a:t>0  </a:t>
            </a:r>
            <a:r>
              <a:rPr sz="650" spc="5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5D285D"/>
                </a:solidFill>
                <a:latin typeface="Arial"/>
                <a:cs typeface="Arial"/>
              </a:rPr>
              <a:t>T</a:t>
            </a:r>
            <a:r>
              <a:rPr sz="650" spc="35" dirty="0">
                <a:solidFill>
                  <a:srgbClr val="838791"/>
                </a:solidFill>
                <a:latin typeface="Arial"/>
                <a:cs typeface="Arial"/>
              </a:rPr>
              <a:t>h</a:t>
            </a:r>
            <a:r>
              <a:rPr sz="650" spc="3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-40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70" dirty="0">
                <a:solidFill>
                  <a:srgbClr val="544F57"/>
                </a:solidFill>
                <a:latin typeface="Arial"/>
                <a:cs typeface="Arial"/>
              </a:rPr>
              <a:t>same</a:t>
            </a:r>
            <a:r>
              <a:rPr sz="650" spc="-2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6B6987"/>
                </a:solidFill>
                <a:latin typeface="Arial"/>
                <a:cs typeface="Arial"/>
              </a:rPr>
              <a:t>w</a:t>
            </a:r>
            <a:r>
              <a:rPr sz="650" spc="5" dirty="0">
                <a:solidFill>
                  <a:srgbClr val="384462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838791"/>
                </a:solidFill>
                <a:latin typeface="Arial"/>
                <a:cs typeface="Arial"/>
              </a:rPr>
              <a:t>y</a:t>
            </a:r>
            <a:r>
              <a:rPr sz="650" spc="135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5D285D"/>
                </a:solidFill>
                <a:latin typeface="Arial"/>
                <a:cs typeface="Arial"/>
              </a:rPr>
              <a:t>I</a:t>
            </a:r>
            <a:r>
              <a:rPr sz="650" spc="135" dirty="0">
                <a:solidFill>
                  <a:srgbClr val="5D285D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384462"/>
                </a:solidFill>
                <a:latin typeface="Arial"/>
                <a:cs typeface="Arial"/>
              </a:rPr>
              <a:t>ge</a:t>
            </a:r>
            <a:r>
              <a:rPr sz="650" spc="10" dirty="0">
                <a:solidFill>
                  <a:srgbClr val="425982"/>
                </a:solidFill>
                <a:latin typeface="Arial"/>
                <a:cs typeface="Arial"/>
              </a:rPr>
              <a:t>t</a:t>
            </a:r>
            <a:r>
              <a:rPr sz="650" spc="120" dirty="0">
                <a:solidFill>
                  <a:srgbClr val="425982"/>
                </a:solidFill>
                <a:latin typeface="Arial"/>
                <a:cs typeface="Arial"/>
              </a:rPr>
              <a:t> </a:t>
            </a:r>
            <a:r>
              <a:rPr sz="650" spc="60" dirty="0">
                <a:solidFill>
                  <a:srgbClr val="425982"/>
                </a:solidFill>
                <a:latin typeface="Arial"/>
                <a:cs typeface="Arial"/>
              </a:rPr>
              <a:t>m</a:t>
            </a:r>
            <a:r>
              <a:rPr sz="650" spc="60" dirty="0">
                <a:solidFill>
                  <a:srgbClr val="838791"/>
                </a:solidFill>
                <a:latin typeface="Arial"/>
                <a:cs typeface="Arial"/>
              </a:rPr>
              <a:t>y</a:t>
            </a:r>
            <a:r>
              <a:rPr sz="650" spc="50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726060"/>
                </a:solidFill>
                <a:latin typeface="Arial"/>
                <a:cs typeface="Arial"/>
              </a:rPr>
              <a:t>o</a:t>
            </a:r>
            <a:r>
              <a:rPr sz="650" spc="45" dirty="0">
                <a:solidFill>
                  <a:srgbClr val="5D285D"/>
                </a:solidFill>
                <a:latin typeface="Arial"/>
                <a:cs typeface="Arial"/>
              </a:rPr>
              <a:t>t</a:t>
            </a:r>
            <a:r>
              <a:rPr sz="650" spc="45" dirty="0">
                <a:solidFill>
                  <a:srgbClr val="6D809E"/>
                </a:solidFill>
                <a:latin typeface="Arial"/>
                <a:cs typeface="Arial"/>
              </a:rPr>
              <a:t>h</a:t>
            </a:r>
            <a:r>
              <a:rPr sz="650" spc="4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r>
              <a:rPr sz="650" spc="45" dirty="0">
                <a:solidFill>
                  <a:srgbClr val="877E70"/>
                </a:solidFill>
                <a:latin typeface="Arial"/>
                <a:cs typeface="Arial"/>
              </a:rPr>
              <a:t>r</a:t>
            </a:r>
            <a:r>
              <a:rPr sz="650" spc="25" dirty="0">
                <a:solidFill>
                  <a:srgbClr val="877E70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802485"/>
                </a:solidFill>
                <a:latin typeface="Arial"/>
                <a:cs typeface="Arial"/>
              </a:rPr>
              <a:t>l</a:t>
            </a:r>
            <a:r>
              <a:rPr sz="650" spc="40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650" spc="40" dirty="0">
                <a:solidFill>
                  <a:srgbClr val="52386B"/>
                </a:solidFill>
                <a:latin typeface="Arial"/>
                <a:cs typeface="Arial"/>
              </a:rPr>
              <a:t>tte</a:t>
            </a:r>
            <a:r>
              <a:rPr sz="650" spc="40" dirty="0">
                <a:solidFill>
                  <a:srgbClr val="877E70"/>
                </a:solidFill>
                <a:latin typeface="Arial"/>
                <a:cs typeface="Arial"/>
              </a:rPr>
              <a:t>r</a:t>
            </a:r>
            <a:r>
              <a:rPr sz="650" spc="40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r>
              <a:rPr sz="650" spc="6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52386B"/>
                </a:solidFill>
                <a:latin typeface="Arial"/>
                <a:cs typeface="Arial"/>
              </a:rPr>
              <a:t>fr</a:t>
            </a:r>
            <a:r>
              <a:rPr sz="650" spc="20" dirty="0">
                <a:solidFill>
                  <a:srgbClr val="75757B"/>
                </a:solidFill>
                <a:latin typeface="Arial"/>
                <a:cs typeface="Arial"/>
              </a:rPr>
              <a:t>om</a:t>
            </a:r>
            <a:r>
              <a:rPr sz="650" spc="100" dirty="0">
                <a:solidFill>
                  <a:srgbClr val="75757B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5D285D"/>
                </a:solidFill>
                <a:latin typeface="Arial"/>
                <a:cs typeface="Arial"/>
              </a:rPr>
              <a:t>H</a:t>
            </a:r>
            <a:r>
              <a:rPr sz="650" spc="15" dirty="0">
                <a:solidFill>
                  <a:srgbClr val="384462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6B6987"/>
                </a:solidFill>
                <a:latin typeface="Arial"/>
                <a:cs typeface="Arial"/>
              </a:rPr>
              <a:t>Ap</a:t>
            </a:r>
            <a:r>
              <a:rPr sz="650" spc="15" dirty="0">
                <a:solidFill>
                  <a:srgbClr val="A5AA9C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877E70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endParaRPr sz="650">
              <a:solidFill>
                <a:prstClr val="black"/>
              </a:solidFill>
              <a:latin typeface="Arial"/>
              <a:cs typeface="Arial"/>
            </a:endParaRPr>
          </a:p>
          <a:p>
            <a:pPr marL="70485">
              <a:spcBef>
                <a:spcPts val="455"/>
              </a:spcBef>
            </a:pPr>
            <a:r>
              <a:rPr sz="800" spc="25" dirty="0">
                <a:solidFill>
                  <a:srgbClr val="BCBCBC"/>
                </a:solidFill>
                <a:latin typeface="Arial"/>
                <a:cs typeface="Arial"/>
              </a:rPr>
              <a:t>0 </a:t>
            </a:r>
            <a:r>
              <a:rPr sz="800" spc="9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726060"/>
                </a:solidFill>
                <a:latin typeface="Arial"/>
                <a:cs typeface="Arial"/>
              </a:rPr>
              <a:t>B</a:t>
            </a:r>
            <a:r>
              <a:rPr sz="650" spc="30" dirty="0">
                <a:solidFill>
                  <a:srgbClr val="6B6987"/>
                </a:solidFill>
                <a:latin typeface="Arial"/>
                <a:cs typeface="Arial"/>
              </a:rPr>
              <a:t>y</a:t>
            </a:r>
            <a:r>
              <a:rPr sz="650" spc="60" dirty="0">
                <a:solidFill>
                  <a:srgbClr val="6B6987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6D809E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r>
              <a:rPr sz="650" spc="-35" dirty="0">
                <a:solidFill>
                  <a:srgbClr val="544F57"/>
                </a:solidFill>
                <a:latin typeface="Arial"/>
                <a:cs typeface="Arial"/>
              </a:rPr>
              <a:t> </a:t>
            </a:r>
            <a:r>
              <a:rPr sz="650" b="1" spc="25" dirty="0">
                <a:solidFill>
                  <a:srgbClr val="838791"/>
                </a:solidFill>
                <a:latin typeface="Arial"/>
                <a:cs typeface="Arial"/>
              </a:rPr>
              <a:t>M</a:t>
            </a:r>
            <a:r>
              <a:rPr sz="650" b="1" spc="25" dirty="0">
                <a:solidFill>
                  <a:srgbClr val="544F57"/>
                </a:solidFill>
                <a:latin typeface="Arial"/>
                <a:cs typeface="Arial"/>
              </a:rPr>
              <a:t>a</a:t>
            </a:r>
            <a:r>
              <a:rPr sz="650" b="1" spc="25" dirty="0">
                <a:solidFill>
                  <a:srgbClr val="A5AA9C"/>
                </a:solidFill>
                <a:latin typeface="Arial"/>
                <a:cs typeface="Arial"/>
              </a:rPr>
              <a:t>il</a:t>
            </a:r>
            <a:endParaRPr sz="650">
              <a:solidFill>
                <a:prstClr val="black"/>
              </a:solidFill>
              <a:latin typeface="Arial"/>
              <a:cs typeface="Arial"/>
            </a:endParaRPr>
          </a:p>
          <a:p>
            <a:pPr marL="1224915">
              <a:spcBef>
                <a:spcPts val="630"/>
              </a:spcBef>
            </a:pPr>
            <a:r>
              <a:rPr sz="650" spc="-55" dirty="0">
                <a:solidFill>
                  <a:srgbClr val="528000"/>
                </a:solidFill>
                <a:latin typeface="Times New Roman"/>
                <a:cs typeface="Times New Roman"/>
              </a:rPr>
              <a:t>C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l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sz="650" spc="-55" dirty="0">
                <a:solidFill>
                  <a:srgbClr val="5B6B00"/>
                </a:solidFill>
                <a:latin typeface="Times New Roman"/>
                <a:cs typeface="Times New Roman"/>
              </a:rPr>
              <a:t>i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c</a:t>
            </a:r>
            <a:r>
              <a:rPr sz="650" spc="-55" dirty="0">
                <a:solidFill>
                  <a:srgbClr val="528000"/>
                </a:solidFill>
                <a:latin typeface="Times New Roman"/>
                <a:cs typeface="Times New Roman"/>
              </a:rPr>
              <a:t>.k..h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e</a:t>
            </a:r>
            <a:r>
              <a:rPr sz="650" spc="-55" dirty="0">
                <a:solidFill>
                  <a:srgbClr val="528000"/>
                </a:solidFill>
                <a:latin typeface="Times New Roman"/>
                <a:cs typeface="Times New Roman"/>
              </a:rPr>
              <a:t>l'..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e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J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o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..r..mo.r.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e</a:t>
            </a:r>
            <a:r>
              <a:rPr sz="650" spc="-55" dirty="0">
                <a:solidFill>
                  <a:srgbClr val="7C9500"/>
                </a:solidFill>
                <a:latin typeface="Times New Roman"/>
                <a:cs typeface="Times New Roman"/>
              </a:rPr>
              <a:t>j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.tt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fo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..r.m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a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ti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528000"/>
                </a:solidFill>
                <a:latin typeface="Times New Roman"/>
                <a:cs typeface="Times New Roman"/>
              </a:rPr>
              <a:t>Q</a:t>
            </a:r>
            <a:r>
              <a:rPr sz="650" spc="-55" dirty="0">
                <a:solidFill>
                  <a:srgbClr val="7C9500"/>
                </a:solidFill>
                <a:latin typeface="Times New Roman"/>
                <a:cs typeface="Times New Roman"/>
              </a:rPr>
              <a:t>n_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a</a:t>
            </a:r>
            <a:r>
              <a:rPr sz="650" spc="-55" dirty="0">
                <a:solidFill>
                  <a:srgbClr val="528000"/>
                </a:solidFill>
                <a:latin typeface="Times New Roman"/>
                <a:cs typeface="Times New Roman"/>
              </a:rPr>
              <a:t>_b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o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u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t</a:t>
            </a:r>
            <a:r>
              <a:rPr sz="650" spc="-50" dirty="0">
                <a:solidFill>
                  <a:srgbClr val="1A6600"/>
                </a:solidFill>
                <a:latin typeface="Times New Roman"/>
                <a:cs typeface="Times New Roman"/>
              </a:rPr>
              <a:t> 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r.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egis_t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1A6600"/>
                </a:solidFill>
                <a:latin typeface="Times New Roman"/>
                <a:cs typeface="Times New Roman"/>
              </a:rPr>
              <a:t>e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609000"/>
                </a:solidFill>
                <a:latin typeface="Times New Roman"/>
                <a:cs typeface="Times New Roman"/>
              </a:rPr>
              <a:t>lio</a:t>
            </a:r>
            <a:r>
              <a:rPr sz="650" spc="-5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-55" dirty="0">
                <a:solidFill>
                  <a:srgbClr val="2F7003"/>
                </a:solidFill>
                <a:latin typeface="Times New Roman"/>
                <a:cs typeface="Times New Roman"/>
              </a:rPr>
              <a:t>g</a:t>
            </a:r>
            <a:r>
              <a:rPr sz="650" spc="25" dirty="0">
                <a:solidFill>
                  <a:srgbClr val="2F7003"/>
                </a:solidFill>
                <a:latin typeface="Times New Roman"/>
                <a:cs typeface="Times New Roman"/>
              </a:rPr>
              <a:t> </a:t>
            </a:r>
            <a:r>
              <a:rPr sz="650" spc="75" dirty="0">
                <a:solidFill>
                  <a:srgbClr val="1A6600"/>
                </a:solidFill>
                <a:latin typeface="Times New Roman"/>
                <a:cs typeface="Times New Roman"/>
              </a:rPr>
              <a:t>t</a:t>
            </a:r>
            <a:r>
              <a:rPr sz="650" spc="75" dirty="0">
                <a:solidFill>
                  <a:srgbClr val="609000"/>
                </a:solidFill>
                <a:latin typeface="Times New Roman"/>
                <a:cs typeface="Times New Roman"/>
              </a:rPr>
              <a:t>o</a:t>
            </a:r>
            <a:r>
              <a:rPr sz="650" spc="75" dirty="0">
                <a:solidFill>
                  <a:srgbClr val="2F7003"/>
                </a:solidFill>
                <a:latin typeface="Times New Roman"/>
                <a:cs typeface="Times New Roman"/>
              </a:rPr>
              <a:t>o</a:t>
            </a:r>
            <a:r>
              <a:rPr sz="650" spc="7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r>
              <a:rPr sz="650" spc="75" dirty="0">
                <a:solidFill>
                  <a:srgbClr val="1A6600"/>
                </a:solidFill>
                <a:latin typeface="Times New Roman"/>
                <a:cs typeface="Times New Roman"/>
              </a:rPr>
              <a:t>te</a:t>
            </a:r>
            <a:r>
              <a:rPr sz="650" spc="75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8091" y="3497720"/>
            <a:ext cx="4698365" cy="4051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315"/>
              </a:spcBef>
            </a:pPr>
            <a:r>
              <a:rPr sz="750" spc="-55" dirty="0">
                <a:solidFill>
                  <a:srgbClr val="67442A"/>
                </a:solidFill>
                <a:latin typeface="Times New Roman"/>
                <a:cs typeface="Times New Roman"/>
              </a:rPr>
              <a:t>T</a:t>
            </a:r>
            <a:r>
              <a:rPr sz="750" spc="-5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-50" dirty="0">
                <a:solidFill>
                  <a:srgbClr val="72606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30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30" dirty="0">
                <a:solidFill>
                  <a:srgbClr val="775942"/>
                </a:solidFill>
                <a:latin typeface="Times New Roman"/>
                <a:cs typeface="Times New Roman"/>
              </a:rPr>
              <a:t>g</a:t>
            </a:r>
            <a:r>
              <a:rPr sz="750" spc="3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30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30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30" dirty="0">
                <a:solidFill>
                  <a:srgbClr val="286297"/>
                </a:solidFill>
                <a:latin typeface="Times New Roman"/>
                <a:cs typeface="Times New Roman"/>
              </a:rPr>
              <a:t>r </a:t>
            </a:r>
            <a:r>
              <a:rPr sz="750" spc="25" dirty="0">
                <a:solidFill>
                  <a:srgbClr val="75757B"/>
                </a:solidFill>
                <a:latin typeface="Times New Roman"/>
                <a:cs typeface="Times New Roman"/>
              </a:rPr>
              <a:t>to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v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e  </a:t>
            </a:r>
            <a:r>
              <a:rPr sz="750" spc="-10" dirty="0">
                <a:solidFill>
                  <a:srgbClr val="5D62AE"/>
                </a:solidFill>
                <a:latin typeface="Times New Roman"/>
                <a:cs typeface="Times New Roman"/>
              </a:rPr>
              <a:t>i</a:t>
            </a:r>
            <a:r>
              <a:rPr sz="750" spc="-10" dirty="0">
                <a:solidFill>
                  <a:srgbClr val="52386B"/>
                </a:solidFill>
                <a:latin typeface="Times New Roman"/>
                <a:cs typeface="Times New Roman"/>
              </a:rPr>
              <a:t>n </a:t>
            </a:r>
            <a:r>
              <a:rPr sz="750" spc="5" dirty="0">
                <a:solidFill>
                  <a:srgbClr val="6B6987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zon</a:t>
            </a:r>
            <a:r>
              <a:rPr sz="750" spc="5" dirty="0">
                <a:solidFill>
                  <a:srgbClr val="384462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6B6987"/>
                </a:solidFill>
                <a:latin typeface="Times New Roman"/>
                <a:cs typeface="Times New Roman"/>
              </a:rPr>
              <a:t>, 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5D285D"/>
                </a:solidFill>
                <a:latin typeface="Times New Roman"/>
                <a:cs typeface="Times New Roman"/>
              </a:rPr>
              <a:t>u </a:t>
            </a:r>
            <a:r>
              <a:rPr sz="750" spc="30" dirty="0">
                <a:solidFill>
                  <a:srgbClr val="425982"/>
                </a:solidFill>
                <a:latin typeface="Times New Roman"/>
                <a:cs typeface="Times New Roman"/>
              </a:rPr>
              <a:t>m</a:t>
            </a:r>
            <a:r>
              <a:rPr sz="750" spc="30" dirty="0">
                <a:solidFill>
                  <a:srgbClr val="5D285D"/>
                </a:solidFill>
                <a:latin typeface="Times New Roman"/>
                <a:cs typeface="Times New Roman"/>
              </a:rPr>
              <a:t>u</a:t>
            </a:r>
            <a:r>
              <a:rPr sz="750" spc="30" dirty="0">
                <a:solidFill>
                  <a:srgbClr val="3D364D"/>
                </a:solidFill>
                <a:latin typeface="Times New Roman"/>
                <a:cs typeface="Times New Roman"/>
              </a:rPr>
              <a:t>s</a:t>
            </a:r>
            <a:r>
              <a:rPr sz="750" spc="30" dirty="0">
                <a:solidFill>
                  <a:srgbClr val="5D285D"/>
                </a:solidFill>
                <a:latin typeface="Times New Roman"/>
                <a:cs typeface="Times New Roman"/>
              </a:rPr>
              <a:t>t </a:t>
            </a:r>
            <a:r>
              <a:rPr sz="750" spc="35" dirty="0">
                <a:solidFill>
                  <a:srgbClr val="75757B"/>
                </a:solidFill>
                <a:latin typeface="Times New Roman"/>
                <a:cs typeface="Times New Roman"/>
              </a:rPr>
              <a:t>b</a:t>
            </a:r>
            <a:r>
              <a:rPr sz="750" spc="35" dirty="0">
                <a:solidFill>
                  <a:srgbClr val="544F57"/>
                </a:solidFill>
                <a:latin typeface="Times New Roman"/>
                <a:cs typeface="Times New Roman"/>
              </a:rPr>
              <a:t>e a </a:t>
            </a:r>
            <a:r>
              <a:rPr sz="750" spc="-5" dirty="0">
                <a:solidFill>
                  <a:srgbClr val="6D809E"/>
                </a:solidFill>
                <a:latin typeface="Times New Roman"/>
                <a:cs typeface="Times New Roman"/>
              </a:rPr>
              <a:t>U</a:t>
            </a:r>
            <a:r>
              <a:rPr sz="750" spc="-5" dirty="0">
                <a:solidFill>
                  <a:srgbClr val="5D285D"/>
                </a:solidFill>
                <a:latin typeface="Times New Roman"/>
                <a:cs typeface="Times New Roman"/>
              </a:rPr>
              <a:t>.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-5" dirty="0">
                <a:solidFill>
                  <a:srgbClr val="212485"/>
                </a:solidFill>
                <a:latin typeface="Times New Roman"/>
                <a:cs typeface="Times New Roman"/>
              </a:rPr>
              <a:t>. </a:t>
            </a:r>
            <a:r>
              <a:rPr sz="750" spc="5" dirty="0">
                <a:solidFill>
                  <a:srgbClr val="726060"/>
                </a:solidFill>
                <a:latin typeface="Times New Roman"/>
                <a:cs typeface="Times New Roman"/>
              </a:rPr>
              <a:t>c</a:t>
            </a:r>
            <a:r>
              <a:rPr sz="750" spc="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5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zen </a:t>
            </a:r>
            <a:r>
              <a:rPr sz="750" spc="20" dirty="0">
                <a:solidFill>
                  <a:srgbClr val="6B6987"/>
                </a:solidFill>
                <a:latin typeface="Times New Roman"/>
                <a:cs typeface="Times New Roman"/>
              </a:rPr>
              <a:t>(p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286297"/>
                </a:solidFill>
                <a:latin typeface="Times New Roman"/>
                <a:cs typeface="Times New Roman"/>
              </a:rPr>
              <a:t>f </a:t>
            </a:r>
            <a:r>
              <a:rPr sz="750" spc="25" dirty="0">
                <a:solidFill>
                  <a:srgbClr val="75757B"/>
                </a:solidFill>
                <a:latin typeface="Times New Roman"/>
                <a:cs typeface="Times New Roman"/>
              </a:rPr>
              <a:t>of 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c</a:t>
            </a:r>
            <a:r>
              <a:rPr sz="750" spc="10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zensh</a:t>
            </a:r>
            <a:r>
              <a:rPr sz="750" spc="10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693D66"/>
                </a:solidFill>
                <a:latin typeface="Times New Roman"/>
                <a:cs typeface="Times New Roman"/>
              </a:rPr>
              <a:t>p  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775942"/>
                </a:solidFill>
                <a:latin typeface="Times New Roman"/>
                <a:cs typeface="Times New Roman"/>
              </a:rPr>
              <a:t>q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6B6987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d 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726060"/>
                </a:solidFill>
                <a:latin typeface="Times New Roman"/>
                <a:cs typeface="Times New Roman"/>
              </a:rPr>
              <a:t>o 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v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ot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e 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a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"fu</a:t>
            </a:r>
            <a:r>
              <a:rPr sz="750" spc="15" dirty="0">
                <a:solidFill>
                  <a:srgbClr val="A5AA9C"/>
                </a:solidFill>
                <a:latin typeface="Times New Roman"/>
                <a:cs typeface="Times New Roman"/>
              </a:rPr>
              <a:t>ll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b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a</a:t>
            </a:r>
            <a:r>
              <a:rPr sz="750" spc="15" dirty="0">
                <a:solidFill>
                  <a:srgbClr val="9C7989"/>
                </a:solidFill>
                <a:latin typeface="Times New Roman"/>
                <a:cs typeface="Times New Roman"/>
              </a:rPr>
              <a:t>ll</a:t>
            </a:r>
            <a:r>
              <a:rPr sz="750" spc="1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996669"/>
                </a:solidFill>
                <a:latin typeface="Times New Roman"/>
                <a:cs typeface="Times New Roman"/>
              </a:rPr>
              <a:t>'</a:t>
            </a:r>
            <a:r>
              <a:rPr sz="750" spc="15" dirty="0">
                <a:solidFill>
                  <a:srgbClr val="6D809E"/>
                </a:solidFill>
                <a:latin typeface="Times New Roman"/>
                <a:cs typeface="Times New Roman"/>
              </a:rPr>
              <a:t>'), </a:t>
            </a:r>
            <a:r>
              <a:rPr sz="750" spc="-5" dirty="0">
                <a:solidFill>
                  <a:srgbClr val="6B6987"/>
                </a:solidFill>
                <a:latin typeface="Times New Roman"/>
                <a:cs typeface="Times New Roman"/>
              </a:rPr>
              <a:t>To </a:t>
            </a:r>
            <a:r>
              <a:rPr sz="750" dirty="0">
                <a:solidFill>
                  <a:srgbClr val="6B6987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425982"/>
                </a:solidFill>
                <a:latin typeface="Times New Roman"/>
                <a:cs typeface="Times New Roman"/>
              </a:rPr>
              <a:t>b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35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-5" dirty="0">
                <a:solidFill>
                  <a:srgbClr val="5D62AE"/>
                </a:solidFill>
                <a:latin typeface="Times New Roman"/>
                <a:cs typeface="Times New Roman"/>
              </a:rPr>
              <a:t>l</a:t>
            </a:r>
            <a:r>
              <a:rPr sz="750" spc="-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-5" dirty="0">
                <a:solidFill>
                  <a:srgbClr val="384462"/>
                </a:solidFill>
                <a:latin typeface="Times New Roman"/>
                <a:cs typeface="Times New Roman"/>
              </a:rPr>
              <a:t>g</a:t>
            </a:r>
            <a:r>
              <a:rPr sz="750" spc="-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-5" dirty="0">
                <a:solidFill>
                  <a:srgbClr val="693D66"/>
                </a:solidFill>
                <a:latin typeface="Times New Roman"/>
                <a:cs typeface="Times New Roman"/>
              </a:rPr>
              <a:t>b</a:t>
            </a:r>
            <a:r>
              <a:rPr sz="750" spc="-5" dirty="0">
                <a:solidFill>
                  <a:srgbClr val="802485"/>
                </a:solidFill>
                <a:latin typeface="Times New Roman"/>
                <a:cs typeface="Times New Roman"/>
              </a:rPr>
              <a:t>l</a:t>
            </a:r>
            <a:r>
              <a:rPr sz="750" spc="-5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120" dirty="0">
                <a:solidFill>
                  <a:srgbClr val="3D364D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75757B"/>
                </a:solidFill>
                <a:latin typeface="Times New Roman"/>
                <a:cs typeface="Times New Roman"/>
              </a:rPr>
              <a:t>vot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45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3D364D"/>
                </a:solidFill>
                <a:latin typeface="Times New Roman"/>
                <a:cs typeface="Times New Roman"/>
              </a:rPr>
              <a:t>a</a:t>
            </a:r>
            <a:r>
              <a:rPr sz="750" dirty="0">
                <a:solidFill>
                  <a:srgbClr val="3D364D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"</a:t>
            </a:r>
            <a:r>
              <a:rPr sz="750" spc="15" dirty="0">
                <a:solidFill>
                  <a:srgbClr val="5D285D"/>
                </a:solidFill>
                <a:latin typeface="Times New Roman"/>
                <a:cs typeface="Times New Roman"/>
              </a:rPr>
              <a:t>fu</a:t>
            </a:r>
            <a:r>
              <a:rPr sz="750" spc="15" dirty="0">
                <a:solidFill>
                  <a:srgbClr val="802485"/>
                </a:solidFill>
                <a:latin typeface="Times New Roman"/>
                <a:cs typeface="Times New Roman"/>
              </a:rPr>
              <a:t>ll</a:t>
            </a:r>
            <a:r>
              <a:rPr sz="750" spc="-15" dirty="0">
                <a:solidFill>
                  <a:srgbClr val="802485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93D66"/>
                </a:solidFill>
                <a:latin typeface="Times New Roman"/>
                <a:cs typeface="Times New Roman"/>
              </a:rPr>
              <a:t>b</a:t>
            </a:r>
            <a:r>
              <a:rPr sz="750" dirty="0">
                <a:solidFill>
                  <a:srgbClr val="384462"/>
                </a:solidFill>
                <a:latin typeface="Times New Roman"/>
                <a:cs typeface="Times New Roman"/>
              </a:rPr>
              <a:t>a</a:t>
            </a:r>
            <a:r>
              <a:rPr sz="750" dirty="0">
                <a:solidFill>
                  <a:srgbClr val="70429A"/>
                </a:solidFill>
                <a:latin typeface="Times New Roman"/>
                <a:cs typeface="Times New Roman"/>
              </a:rPr>
              <a:t>ll</a:t>
            </a:r>
            <a:r>
              <a:rPr sz="750" dirty="0">
                <a:solidFill>
                  <a:srgbClr val="52386B"/>
                </a:solidFill>
                <a:latin typeface="Times New Roman"/>
                <a:cs typeface="Times New Roman"/>
              </a:rPr>
              <a:t>ot</a:t>
            </a:r>
            <a:r>
              <a:rPr sz="750" dirty="0">
                <a:solidFill>
                  <a:srgbClr val="838791"/>
                </a:solidFill>
                <a:latin typeface="Times New Roman"/>
                <a:cs typeface="Times New Roman"/>
              </a:rPr>
              <a:t>,"</a:t>
            </a:r>
            <a:r>
              <a:rPr sz="750" spc="3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6B6987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8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m</a:t>
            </a:r>
            <a:r>
              <a:rPr sz="750" spc="15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35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384462"/>
                </a:solidFill>
                <a:latin typeface="Times New Roman"/>
                <a:cs typeface="Times New Roman"/>
              </a:rPr>
              <a:t>s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u</a:t>
            </a:r>
            <a:r>
              <a:rPr sz="750" spc="20" dirty="0">
                <a:solidFill>
                  <a:srgbClr val="5D285D"/>
                </a:solidFill>
                <a:latin typeface="Times New Roman"/>
                <a:cs typeface="Times New Roman"/>
              </a:rPr>
              <a:t>b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m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140" dirty="0">
                <a:solidFill>
                  <a:srgbClr val="425982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693D66"/>
                </a:solidFill>
                <a:latin typeface="Times New Roman"/>
                <a:cs typeface="Times New Roman"/>
              </a:rPr>
              <a:t>pr</a:t>
            </a:r>
            <a:r>
              <a:rPr sz="750" spc="5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spc="5" dirty="0">
                <a:solidFill>
                  <a:srgbClr val="75757B"/>
                </a:solidFill>
                <a:latin typeface="Times New Roman"/>
                <a:cs typeface="Times New Roman"/>
              </a:rPr>
              <a:t>of</a:t>
            </a:r>
            <a:r>
              <a:rPr sz="750" spc="10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f</a:t>
            </a:r>
            <a:r>
              <a:rPr sz="750" spc="10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425982"/>
                </a:solidFill>
                <a:latin typeface="Times New Roman"/>
                <a:cs typeface="Times New Roman"/>
              </a:rPr>
              <a:t>c</a:t>
            </a:r>
            <a:r>
              <a:rPr sz="750" spc="10" dirty="0">
                <a:solidFill>
                  <a:srgbClr val="5D62AE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zen</a:t>
            </a:r>
            <a:r>
              <a:rPr sz="750" spc="10" dirty="0">
                <a:solidFill>
                  <a:srgbClr val="384462"/>
                </a:solidFill>
                <a:latin typeface="Times New Roman"/>
                <a:cs typeface="Times New Roman"/>
              </a:rPr>
              <a:t>s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h</a:t>
            </a:r>
            <a:r>
              <a:rPr sz="750" spc="10" dirty="0">
                <a:solidFill>
                  <a:srgbClr val="5D62AE"/>
                </a:solidFill>
                <a:latin typeface="Times New Roman"/>
                <a:cs typeface="Times New Roman"/>
              </a:rPr>
              <a:t>i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p</a:t>
            </a:r>
            <a:r>
              <a:rPr sz="750" spc="80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-15" dirty="0">
                <a:solidFill>
                  <a:srgbClr val="6B6987"/>
                </a:solidFill>
                <a:latin typeface="Times New Roman"/>
                <a:cs typeface="Times New Roman"/>
              </a:rPr>
              <a:t>w</a:t>
            </a:r>
            <a:r>
              <a:rPr sz="750" spc="-1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-15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-15" dirty="0">
                <a:solidFill>
                  <a:srgbClr val="838791"/>
                </a:solidFill>
                <a:latin typeface="Times New Roman"/>
                <a:cs typeface="Times New Roman"/>
              </a:rPr>
              <a:t>h</a:t>
            </a:r>
            <a:r>
              <a:rPr sz="750" spc="8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y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u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r</a:t>
            </a:r>
            <a:r>
              <a:rPr sz="750" spc="85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15" dirty="0">
                <a:solidFill>
                  <a:srgbClr val="384462"/>
                </a:solidFill>
                <a:latin typeface="Times New Roman"/>
                <a:cs typeface="Times New Roman"/>
              </a:rPr>
              <a:t>g</a:t>
            </a:r>
            <a:r>
              <a:rPr sz="750" spc="1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5" dirty="0">
                <a:solidFill>
                  <a:srgbClr val="3D364D"/>
                </a:solidFill>
                <a:latin typeface="Times New Roman"/>
                <a:cs typeface="Times New Roman"/>
              </a:rPr>
              <a:t>s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1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15" dirty="0">
                <a:solidFill>
                  <a:srgbClr val="52386B"/>
                </a:solidFill>
                <a:latin typeface="Times New Roman"/>
                <a:cs typeface="Times New Roman"/>
              </a:rPr>
              <a:t>on</a:t>
            </a:r>
            <a:r>
              <a:rPr sz="750" spc="55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form</a:t>
            </a:r>
            <a:r>
              <a:rPr sz="750" spc="5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95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b</a:t>
            </a:r>
            <a:r>
              <a:rPr sz="750" spc="10" dirty="0">
                <a:solidFill>
                  <a:srgbClr val="838791"/>
                </a:solidFill>
                <a:latin typeface="Times New Roman"/>
                <a:cs typeface="Times New Roman"/>
              </a:rPr>
              <a:t>y</a:t>
            </a:r>
            <a:r>
              <a:rPr sz="750" spc="-10" dirty="0">
                <a:solidFill>
                  <a:srgbClr val="838791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384462"/>
                </a:solidFill>
                <a:latin typeface="Times New Roman"/>
                <a:cs typeface="Times New Roman"/>
              </a:rPr>
              <a:t>5</a:t>
            </a:r>
            <a:r>
              <a:rPr sz="750" spc="50" dirty="0">
                <a:solidFill>
                  <a:srgbClr val="75757B"/>
                </a:solidFill>
                <a:latin typeface="Times New Roman"/>
                <a:cs typeface="Times New Roman"/>
              </a:rPr>
              <a:t>:00</a:t>
            </a:r>
            <a:r>
              <a:rPr sz="750" spc="85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52386B"/>
                </a:solidFill>
                <a:latin typeface="Times New Roman"/>
                <a:cs typeface="Times New Roman"/>
              </a:rPr>
              <a:t>p,m, </a:t>
            </a:r>
            <a:r>
              <a:rPr sz="750" spc="30" dirty="0">
                <a:solidFill>
                  <a:srgbClr val="52386B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75757B"/>
                </a:solidFill>
                <a:latin typeface="Times New Roman"/>
                <a:cs typeface="Times New Roman"/>
              </a:rPr>
              <a:t>on </a:t>
            </a:r>
            <a:r>
              <a:rPr sz="750" spc="35" dirty="0">
                <a:solidFill>
                  <a:srgbClr val="425982"/>
                </a:solidFill>
                <a:latin typeface="Times New Roman"/>
                <a:cs typeface="Times New Roman"/>
              </a:rPr>
              <a:t>t</a:t>
            </a:r>
            <a:r>
              <a:rPr sz="750" spc="35" dirty="0">
                <a:solidFill>
                  <a:srgbClr val="52386B"/>
                </a:solidFill>
                <a:latin typeface="Times New Roman"/>
                <a:cs typeface="Times New Roman"/>
              </a:rPr>
              <a:t>h</a:t>
            </a:r>
            <a:r>
              <a:rPr sz="750" spc="35" dirty="0">
                <a:solidFill>
                  <a:srgbClr val="3D364D"/>
                </a:solidFill>
                <a:latin typeface="Times New Roman"/>
                <a:cs typeface="Times New Roman"/>
              </a:rPr>
              <a:t>e </a:t>
            </a:r>
            <a:r>
              <a:rPr sz="750" spc="20" dirty="0">
                <a:solidFill>
                  <a:srgbClr val="67442A"/>
                </a:solidFill>
                <a:latin typeface="Times New Roman"/>
                <a:cs typeface="Times New Roman"/>
              </a:rPr>
              <a:t>T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hu</a:t>
            </a:r>
            <a:r>
              <a:rPr sz="750" spc="20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sda</a:t>
            </a:r>
            <a:r>
              <a:rPr sz="750" spc="20" dirty="0">
                <a:solidFill>
                  <a:srgbClr val="75757B"/>
                </a:solidFill>
                <a:latin typeface="Times New Roman"/>
                <a:cs typeface="Times New Roman"/>
              </a:rPr>
              <a:t>y</a:t>
            </a:r>
            <a:r>
              <a:rPr sz="750" spc="25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425982"/>
                </a:solidFill>
                <a:latin typeface="Times New Roman"/>
                <a:cs typeface="Times New Roman"/>
              </a:rPr>
              <a:t>b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efore </a:t>
            </a:r>
            <a:r>
              <a:rPr sz="750" spc="-5" dirty="0">
                <a:solidFill>
                  <a:srgbClr val="726060"/>
                </a:solidFill>
                <a:latin typeface="Times New Roman"/>
                <a:cs typeface="Times New Roman"/>
              </a:rPr>
              <a:t>E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l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ect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-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-5" dirty="0">
                <a:solidFill>
                  <a:srgbClr val="693D66"/>
                </a:solidFill>
                <a:latin typeface="Times New Roman"/>
                <a:cs typeface="Times New Roman"/>
              </a:rPr>
              <a:t>n</a:t>
            </a:r>
            <a:r>
              <a:rPr sz="750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75757B"/>
                </a:solidFill>
                <a:latin typeface="Times New Roman"/>
                <a:cs typeface="Times New Roman"/>
              </a:rPr>
              <a:t>y. </a:t>
            </a:r>
            <a:r>
              <a:rPr sz="750" spc="-20" dirty="0">
                <a:solidFill>
                  <a:srgbClr val="75757B"/>
                </a:solidFill>
                <a:latin typeface="Times New Roman"/>
                <a:cs typeface="Times New Roman"/>
              </a:rPr>
              <a:t>A </a:t>
            </a:r>
            <a:r>
              <a:rPr sz="750" spc="15" dirty="0">
                <a:solidFill>
                  <a:srgbClr val="6D809E"/>
                </a:solidFill>
                <a:latin typeface="Times New Roman"/>
                <a:cs typeface="Times New Roman"/>
              </a:rPr>
              <a:t>"</a:t>
            </a:r>
            <a:r>
              <a:rPr sz="750" spc="15" dirty="0">
                <a:solidFill>
                  <a:srgbClr val="425982"/>
                </a:solidFill>
                <a:latin typeface="Times New Roman"/>
                <a:cs typeface="Times New Roman"/>
              </a:rPr>
              <a:t>fu</a:t>
            </a:r>
            <a:r>
              <a:rPr sz="750" spc="15" dirty="0">
                <a:solidFill>
                  <a:srgbClr val="5D62AE"/>
                </a:solidFill>
                <a:latin typeface="Times New Roman"/>
                <a:cs typeface="Times New Roman"/>
              </a:rPr>
              <a:t>ll </a:t>
            </a:r>
            <a:r>
              <a:rPr sz="750" spc="5" dirty="0">
                <a:solidFill>
                  <a:srgbClr val="5D285D"/>
                </a:solidFill>
                <a:latin typeface="Times New Roman"/>
                <a:cs typeface="Times New Roman"/>
              </a:rPr>
              <a:t>b</a:t>
            </a:r>
            <a:r>
              <a:rPr sz="750" spc="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838791"/>
                </a:solidFill>
                <a:latin typeface="Times New Roman"/>
                <a:cs typeface="Times New Roman"/>
              </a:rPr>
              <a:t>ll</a:t>
            </a:r>
            <a:r>
              <a:rPr sz="750" spc="5" dirty="0">
                <a:solidFill>
                  <a:srgbClr val="425982"/>
                </a:solidFill>
                <a:latin typeface="Times New Roman"/>
                <a:cs typeface="Times New Roman"/>
              </a:rPr>
              <a:t>ot</a:t>
            </a:r>
            <a:r>
              <a:rPr sz="750" spc="5" dirty="0">
                <a:solidFill>
                  <a:srgbClr val="75757B"/>
                </a:solidFill>
                <a:latin typeface="Times New Roman"/>
                <a:cs typeface="Times New Roman"/>
              </a:rPr>
              <a:t>" </a:t>
            </a:r>
            <a:r>
              <a:rPr sz="750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dirty="0">
                <a:solidFill>
                  <a:srgbClr val="838791"/>
                </a:solidFill>
                <a:latin typeface="Times New Roman"/>
                <a:cs typeface="Times New Roman"/>
              </a:rPr>
              <a:t>n</a:t>
            </a:r>
            <a:r>
              <a:rPr sz="750" dirty="0">
                <a:solidFill>
                  <a:srgbClr val="6E5072"/>
                </a:solidFill>
                <a:latin typeface="Times New Roman"/>
                <a:cs typeface="Times New Roman"/>
              </a:rPr>
              <a:t>cl</a:t>
            </a:r>
            <a:r>
              <a:rPr sz="750" dirty="0">
                <a:solidFill>
                  <a:srgbClr val="877E70"/>
                </a:solidFill>
                <a:latin typeface="Times New Roman"/>
                <a:cs typeface="Times New Roman"/>
              </a:rPr>
              <a:t>u</a:t>
            </a:r>
            <a:r>
              <a:rPr sz="750" dirty="0">
                <a:solidFill>
                  <a:srgbClr val="693D66"/>
                </a:solidFill>
                <a:latin typeface="Times New Roman"/>
                <a:cs typeface="Times New Roman"/>
              </a:rPr>
              <a:t>des</a:t>
            </a:r>
            <a:r>
              <a:rPr sz="750" spc="5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25" dirty="0">
                <a:solidFill>
                  <a:srgbClr val="A5AA9C"/>
                </a:solidFill>
                <a:latin typeface="Times New Roman"/>
                <a:cs typeface="Times New Roman"/>
              </a:rPr>
              <a:t>ll 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f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d</a:t>
            </a:r>
            <a:r>
              <a:rPr sz="750" spc="20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52386B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3D364D"/>
                </a:solidFill>
                <a:latin typeface="Times New Roman"/>
                <a:cs typeface="Times New Roman"/>
              </a:rPr>
              <a:t>a</a:t>
            </a:r>
            <a:r>
              <a:rPr sz="750" spc="20" dirty="0">
                <a:solidFill>
                  <a:srgbClr val="802485"/>
                </a:solidFill>
                <a:latin typeface="Times New Roman"/>
                <a:cs typeface="Times New Roman"/>
              </a:rPr>
              <a:t>l</a:t>
            </a:r>
            <a:r>
              <a:rPr sz="750" spc="20" dirty="0">
                <a:solidFill>
                  <a:srgbClr val="838791"/>
                </a:solidFill>
                <a:latin typeface="Times New Roman"/>
                <a:cs typeface="Times New Roman"/>
              </a:rPr>
              <a:t>, </a:t>
            </a:r>
            <a:r>
              <a:rPr sz="750" spc="4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4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40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40" dirty="0">
                <a:solidFill>
                  <a:srgbClr val="75757B"/>
                </a:solidFill>
                <a:latin typeface="Times New Roman"/>
                <a:cs typeface="Times New Roman"/>
              </a:rPr>
              <a:t>t</a:t>
            </a:r>
            <a:r>
              <a:rPr sz="750" spc="4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40" dirty="0">
                <a:solidFill>
                  <a:srgbClr val="838791"/>
                </a:solidFill>
                <a:latin typeface="Times New Roman"/>
                <a:cs typeface="Times New Roman"/>
              </a:rPr>
              <a:t>, </a:t>
            </a:r>
            <a:r>
              <a:rPr sz="750" spc="10" dirty="0">
                <a:solidFill>
                  <a:srgbClr val="726060"/>
                </a:solidFill>
                <a:latin typeface="Times New Roman"/>
                <a:cs typeface="Times New Roman"/>
              </a:rPr>
              <a:t>c</a:t>
            </a:r>
            <a:r>
              <a:rPr sz="750" spc="10" dirty="0">
                <a:solidFill>
                  <a:srgbClr val="52386B"/>
                </a:solidFill>
                <a:latin typeface="Times New Roman"/>
                <a:cs typeface="Times New Roman"/>
              </a:rPr>
              <a:t>o</a:t>
            </a:r>
            <a:r>
              <a:rPr sz="750" spc="10" dirty="0">
                <a:solidFill>
                  <a:srgbClr val="425982"/>
                </a:solidFill>
                <a:latin typeface="Times New Roman"/>
                <a:cs typeface="Times New Roman"/>
              </a:rPr>
              <a:t>u</a:t>
            </a:r>
            <a:r>
              <a:rPr sz="750" spc="10" dirty="0">
                <a:solidFill>
                  <a:srgbClr val="693D66"/>
                </a:solidFill>
                <a:latin typeface="Times New Roman"/>
                <a:cs typeface="Times New Roman"/>
              </a:rPr>
              <a:t>nt</a:t>
            </a:r>
            <a:r>
              <a:rPr sz="750" spc="10" dirty="0">
                <a:solidFill>
                  <a:srgbClr val="75757B"/>
                </a:solidFill>
                <a:latin typeface="Times New Roman"/>
                <a:cs typeface="Times New Roman"/>
              </a:rPr>
              <a:t>y,</a:t>
            </a:r>
            <a:r>
              <a:rPr sz="750" spc="15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384462"/>
                </a:solidFill>
                <a:latin typeface="Times New Roman"/>
                <a:cs typeface="Times New Roman"/>
              </a:rPr>
              <a:t>a</a:t>
            </a:r>
            <a:r>
              <a:rPr sz="750" spc="35" dirty="0">
                <a:solidFill>
                  <a:srgbClr val="52386B"/>
                </a:solidFill>
                <a:latin typeface="Times New Roman"/>
                <a:cs typeface="Times New Roman"/>
              </a:rPr>
              <a:t>n</a:t>
            </a:r>
            <a:r>
              <a:rPr sz="750" spc="35" dirty="0">
                <a:solidFill>
                  <a:srgbClr val="286297"/>
                </a:solidFill>
                <a:latin typeface="Times New Roman"/>
                <a:cs typeface="Times New Roman"/>
              </a:rPr>
              <a:t>d </a:t>
            </a:r>
            <a:r>
              <a:rPr sz="750" dirty="0">
                <a:solidFill>
                  <a:srgbClr val="5D62AE"/>
                </a:solidFill>
                <a:latin typeface="Times New Roman"/>
                <a:cs typeface="Times New Roman"/>
              </a:rPr>
              <a:t>l</a:t>
            </a:r>
            <a:r>
              <a:rPr sz="750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750" dirty="0">
                <a:solidFill>
                  <a:srgbClr val="726060"/>
                </a:solidFill>
                <a:latin typeface="Times New Roman"/>
                <a:cs typeface="Times New Roman"/>
              </a:rPr>
              <a:t>c</a:t>
            </a:r>
            <a:r>
              <a:rPr sz="750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dirty="0">
                <a:solidFill>
                  <a:srgbClr val="A5AA9C"/>
                </a:solidFill>
                <a:latin typeface="Times New Roman"/>
                <a:cs typeface="Times New Roman"/>
              </a:rPr>
              <a:t>l </a:t>
            </a:r>
            <a:r>
              <a:rPr sz="750" spc="10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10" dirty="0">
                <a:solidFill>
                  <a:srgbClr val="726060"/>
                </a:solidFill>
                <a:latin typeface="Times New Roman"/>
                <a:cs typeface="Times New Roman"/>
              </a:rPr>
              <a:t>c</a:t>
            </a:r>
            <a:r>
              <a:rPr sz="750" spc="10" dirty="0">
                <a:solidFill>
                  <a:srgbClr val="544F57"/>
                </a:solidFill>
                <a:latin typeface="Times New Roman"/>
                <a:cs typeface="Times New Roman"/>
              </a:rPr>
              <a:t>es</a:t>
            </a:r>
            <a:r>
              <a:rPr sz="750" spc="15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35" dirty="0">
                <a:solidFill>
                  <a:srgbClr val="838791"/>
                </a:solidFill>
                <a:latin typeface="Times New Roman"/>
                <a:cs typeface="Times New Roman"/>
              </a:rPr>
              <a:t>n</a:t>
            </a:r>
            <a:r>
              <a:rPr sz="750" spc="35" dirty="0">
                <a:solidFill>
                  <a:srgbClr val="775942"/>
                </a:solidFill>
                <a:latin typeface="Times New Roman"/>
                <a:cs typeface="Times New Roman"/>
              </a:rPr>
              <a:t>d </a:t>
            </a:r>
            <a:r>
              <a:rPr sz="750" spc="-5" dirty="0">
                <a:solidFill>
                  <a:srgbClr val="425982"/>
                </a:solidFill>
                <a:latin typeface="Times New Roman"/>
                <a:cs typeface="Times New Roman"/>
              </a:rPr>
              <a:t>b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ll</a:t>
            </a:r>
            <a:r>
              <a:rPr sz="750" spc="-5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-5" dirty="0">
                <a:solidFill>
                  <a:srgbClr val="75757B"/>
                </a:solidFill>
                <a:latin typeface="Times New Roman"/>
                <a:cs typeface="Times New Roman"/>
              </a:rPr>
              <a:t>t </a:t>
            </a:r>
            <a:r>
              <a:rPr sz="750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p</a:t>
            </a:r>
            <a:r>
              <a:rPr sz="750" spc="20" dirty="0">
                <a:solidFill>
                  <a:srgbClr val="286297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75757B"/>
                </a:solidFill>
                <a:latin typeface="Times New Roman"/>
                <a:cs typeface="Times New Roman"/>
              </a:rPr>
              <a:t>p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s</a:t>
            </a:r>
            <a:r>
              <a:rPr sz="750" spc="20" dirty="0">
                <a:solidFill>
                  <a:srgbClr val="5D62AE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52386B"/>
                </a:solidFill>
                <a:latin typeface="Times New Roman"/>
                <a:cs typeface="Times New Roman"/>
              </a:rPr>
              <a:t>t</a:t>
            </a:r>
            <a:r>
              <a:rPr sz="750" spc="20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20" dirty="0">
                <a:solidFill>
                  <a:srgbClr val="72606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693D66"/>
                </a:solidFill>
                <a:latin typeface="Times New Roman"/>
                <a:cs typeface="Times New Roman"/>
              </a:rPr>
              <a:t>ns</a:t>
            </a:r>
            <a:r>
              <a:rPr sz="750" spc="20" dirty="0">
                <a:solidFill>
                  <a:srgbClr val="6D809E"/>
                </a:solidFill>
                <a:latin typeface="Times New Roman"/>
                <a:cs typeface="Times New Roman"/>
              </a:rPr>
              <a:t>/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f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877E70"/>
                </a:solidFill>
                <a:latin typeface="Times New Roman"/>
                <a:cs typeface="Times New Roman"/>
              </a:rPr>
              <a:t>r</a:t>
            </a:r>
            <a:r>
              <a:rPr sz="750" spc="20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20" dirty="0">
                <a:solidFill>
                  <a:srgbClr val="52386B"/>
                </a:solidFill>
                <a:latin typeface="Times New Roman"/>
                <a:cs typeface="Times New Roman"/>
              </a:rPr>
              <a:t>n</a:t>
            </a:r>
            <a:r>
              <a:rPr sz="750" spc="20" dirty="0">
                <a:solidFill>
                  <a:srgbClr val="425982"/>
                </a:solidFill>
                <a:latin typeface="Times New Roman"/>
                <a:cs typeface="Times New Roman"/>
              </a:rPr>
              <a:t>d</a:t>
            </a:r>
            <a:r>
              <a:rPr sz="750" spc="20" dirty="0">
                <a:solidFill>
                  <a:srgbClr val="544F57"/>
                </a:solidFill>
                <a:latin typeface="Times New Roman"/>
                <a:cs typeface="Times New Roman"/>
              </a:rPr>
              <a:t>a</a:t>
            </a:r>
            <a:r>
              <a:rPr sz="750" spc="3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75757B"/>
                </a:solidFill>
                <a:latin typeface="Times New Roman"/>
                <a:cs typeface="Times New Roman"/>
              </a:rPr>
              <a:t>fo</a:t>
            </a:r>
            <a:r>
              <a:rPr sz="750" spc="1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75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6B6987"/>
                </a:solidFill>
                <a:latin typeface="Times New Roman"/>
                <a:cs typeface="Times New Roman"/>
              </a:rPr>
              <a:t>w</a:t>
            </a:r>
            <a:r>
              <a:rPr sz="750" spc="-5" dirty="0">
                <a:solidFill>
                  <a:srgbClr val="693D66"/>
                </a:solidFill>
                <a:latin typeface="Times New Roman"/>
                <a:cs typeface="Times New Roman"/>
              </a:rPr>
              <a:t>h</a:t>
            </a:r>
            <a:r>
              <a:rPr sz="750" spc="-5" dirty="0">
                <a:solidFill>
                  <a:srgbClr val="802485"/>
                </a:solidFill>
                <a:latin typeface="Times New Roman"/>
                <a:cs typeface="Times New Roman"/>
              </a:rPr>
              <a:t>i</a:t>
            </a:r>
            <a:r>
              <a:rPr sz="750" spc="-5" dirty="0">
                <a:solidFill>
                  <a:srgbClr val="726060"/>
                </a:solidFill>
                <a:latin typeface="Times New Roman"/>
                <a:cs typeface="Times New Roman"/>
              </a:rPr>
              <a:t>c</a:t>
            </a:r>
            <a:r>
              <a:rPr sz="750" spc="-5" dirty="0">
                <a:solidFill>
                  <a:srgbClr val="693D66"/>
                </a:solidFill>
                <a:latin typeface="Times New Roman"/>
                <a:cs typeface="Times New Roman"/>
              </a:rPr>
              <a:t>h</a:t>
            </a:r>
            <a:r>
              <a:rPr sz="750" spc="70" dirty="0">
                <a:solidFill>
                  <a:srgbClr val="693D66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6B6987"/>
                </a:solidFill>
                <a:latin typeface="Times New Roman"/>
                <a:cs typeface="Times New Roman"/>
              </a:rPr>
              <a:t>yo</a:t>
            </a:r>
            <a:r>
              <a:rPr sz="750" spc="-5" dirty="0">
                <a:solidFill>
                  <a:srgbClr val="877E70"/>
                </a:solidFill>
                <a:latin typeface="Times New Roman"/>
                <a:cs typeface="Times New Roman"/>
              </a:rPr>
              <a:t>u</a:t>
            </a:r>
            <a:r>
              <a:rPr sz="750" spc="45" dirty="0">
                <a:solidFill>
                  <a:srgbClr val="877E70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3D364D"/>
                </a:solidFill>
                <a:latin typeface="Times New Roman"/>
                <a:cs typeface="Times New Roman"/>
              </a:rPr>
              <a:t>a</a:t>
            </a:r>
            <a:r>
              <a:rPr sz="750" spc="40" dirty="0">
                <a:solidFill>
                  <a:srgbClr val="693D66"/>
                </a:solidFill>
                <a:latin typeface="Times New Roman"/>
                <a:cs typeface="Times New Roman"/>
              </a:rPr>
              <a:t>r</a:t>
            </a:r>
            <a:r>
              <a:rPr sz="750" spc="40" dirty="0">
                <a:solidFill>
                  <a:srgbClr val="384462"/>
                </a:solidFill>
                <a:latin typeface="Times New Roman"/>
                <a:cs typeface="Times New Roman"/>
              </a:rPr>
              <a:t>e</a:t>
            </a:r>
            <a:r>
              <a:rPr sz="750" spc="90" dirty="0">
                <a:solidFill>
                  <a:srgbClr val="384462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li</a:t>
            </a:r>
            <a:r>
              <a:rPr sz="750" spc="-5" dirty="0">
                <a:solidFill>
                  <a:srgbClr val="693D66"/>
                </a:solidFill>
                <a:latin typeface="Times New Roman"/>
                <a:cs typeface="Times New Roman"/>
              </a:rPr>
              <a:t>g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i</a:t>
            </a:r>
            <a:r>
              <a:rPr sz="750" spc="-5" dirty="0">
                <a:solidFill>
                  <a:srgbClr val="75757B"/>
                </a:solidFill>
                <a:latin typeface="Times New Roman"/>
                <a:cs typeface="Times New Roman"/>
              </a:rPr>
              <a:t>b</a:t>
            </a:r>
            <a:r>
              <a:rPr sz="750" spc="-5" dirty="0">
                <a:solidFill>
                  <a:srgbClr val="A5AA9C"/>
                </a:solidFill>
                <a:latin typeface="Times New Roman"/>
                <a:cs typeface="Times New Roman"/>
              </a:rPr>
              <a:t>l</a:t>
            </a:r>
            <a:r>
              <a:rPr sz="750" spc="-5" dirty="0">
                <a:solidFill>
                  <a:srgbClr val="544F57"/>
                </a:solidFill>
                <a:latin typeface="Times New Roman"/>
                <a:cs typeface="Times New Roman"/>
              </a:rPr>
              <a:t>e</a:t>
            </a:r>
            <a:r>
              <a:rPr sz="750" spc="50" dirty="0">
                <a:solidFill>
                  <a:srgbClr val="544F57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D285D"/>
                </a:solidFill>
                <a:latin typeface="Times New Roman"/>
                <a:cs typeface="Times New Roman"/>
              </a:rPr>
              <a:t>t</a:t>
            </a:r>
            <a:r>
              <a:rPr sz="750" spc="10" dirty="0">
                <a:solidFill>
                  <a:srgbClr val="75757B"/>
                </a:solidFill>
                <a:latin typeface="Times New Roman"/>
                <a:cs typeface="Times New Roman"/>
              </a:rPr>
              <a:t>o</a:t>
            </a:r>
            <a:r>
              <a:rPr sz="750" spc="70" dirty="0">
                <a:solidFill>
                  <a:srgbClr val="75757B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75757B"/>
                </a:solidFill>
                <a:latin typeface="Times New Roman"/>
                <a:cs typeface="Times New Roman"/>
              </a:rPr>
              <a:t>v</a:t>
            </a:r>
            <a:r>
              <a:rPr sz="750" spc="25" dirty="0">
                <a:solidFill>
                  <a:srgbClr val="425982"/>
                </a:solidFill>
                <a:latin typeface="Times New Roman"/>
                <a:cs typeface="Times New Roman"/>
              </a:rPr>
              <a:t>ot</a:t>
            </a:r>
            <a:r>
              <a:rPr sz="750" spc="25" dirty="0">
                <a:solidFill>
                  <a:srgbClr val="3D364D"/>
                </a:solidFill>
                <a:latin typeface="Times New Roman"/>
                <a:cs typeface="Times New Roman"/>
              </a:rPr>
              <a:t>e</a:t>
            </a:r>
            <a:r>
              <a:rPr sz="750" spc="25" dirty="0">
                <a:solidFill>
                  <a:srgbClr val="5D285D"/>
                </a:solidFill>
                <a:latin typeface="Times New Roman"/>
                <a:cs typeface="Times New Roman"/>
              </a:rPr>
              <a:t>.</a:t>
            </a: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9309" y="4094864"/>
            <a:ext cx="656590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150" b="1" u="heavy" spc="-250" dirty="0">
                <a:solidFill>
                  <a:srgbClr val="1F8595"/>
                </a:solidFill>
                <a:uFill>
                  <a:solidFill>
                    <a:srgbClr val="1F8595"/>
                  </a:solidFill>
                </a:uFill>
                <a:latin typeface="Arial"/>
                <a:cs typeface="Arial"/>
              </a:rPr>
              <a:t>iitliiiHF</a:t>
            </a:r>
            <a:endParaRPr sz="2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6336" y="436125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2862" y="0"/>
                </a:lnTo>
              </a:path>
            </a:pathLst>
          </a:custGeom>
          <a:ln w="12822">
            <a:solidFill>
              <a:srgbClr val="1F859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3638" y="4060059"/>
            <a:ext cx="475615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250" b="1" spc="-365" dirty="0">
                <a:solidFill>
                  <a:srgbClr val="1F8595"/>
                </a:solidFill>
                <a:latin typeface="Times New Roman"/>
                <a:cs typeface="Times New Roman"/>
              </a:rPr>
              <a:t>Fl@ii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06266" y="1966400"/>
            <a:ext cx="75184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50" spc="65" dirty="0">
                <a:solidFill>
                  <a:srgbClr val="3D364D"/>
                </a:solidFill>
                <a:latin typeface="Times New Roman"/>
                <a:cs typeface="Times New Roman"/>
              </a:rPr>
              <a:t>Program</a:t>
            </a:r>
            <a:r>
              <a:rPr sz="750" spc="-10" dirty="0">
                <a:solidFill>
                  <a:srgbClr val="3D364D"/>
                </a:solidFill>
                <a:latin typeface="Times New Roman"/>
                <a:cs typeface="Times New Roman"/>
              </a:rPr>
              <a:t> </a:t>
            </a:r>
            <a:r>
              <a:rPr sz="750" spc="90" dirty="0">
                <a:solidFill>
                  <a:srgbClr val="3D364D"/>
                </a:solidFill>
                <a:latin typeface="Times New Roman"/>
                <a:cs typeface="Times New Roman"/>
              </a:rPr>
              <a:t>Status</a:t>
            </a: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44789" y="1678819"/>
            <a:ext cx="8763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050" spc="-130" dirty="0">
                <a:solidFill>
                  <a:srgbClr val="544F57"/>
                </a:solidFill>
                <a:latin typeface="Arial"/>
                <a:cs typeface="Arial"/>
              </a:rPr>
              <a:t>&lt;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2270" y="2277793"/>
            <a:ext cx="1176020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55" dirty="0">
                <a:solidFill>
                  <a:srgbClr val="3D364D"/>
                </a:solidFill>
                <a:latin typeface="Arial"/>
                <a:cs typeface="Arial"/>
              </a:rPr>
              <a:t>Med</a:t>
            </a:r>
            <a:r>
              <a:rPr sz="550" spc="55" dirty="0">
                <a:solidFill>
                  <a:srgbClr val="232F3D"/>
                </a:solidFill>
                <a:latin typeface="Arial"/>
                <a:cs typeface="Arial"/>
              </a:rPr>
              <a:t>i</a:t>
            </a:r>
            <a:r>
              <a:rPr sz="550" spc="55" dirty="0">
                <a:solidFill>
                  <a:srgbClr val="384462"/>
                </a:solidFill>
                <a:latin typeface="Arial"/>
                <a:cs typeface="Arial"/>
              </a:rPr>
              <a:t>ca</a:t>
            </a:r>
            <a:r>
              <a:rPr sz="550" spc="55" dirty="0">
                <a:solidFill>
                  <a:srgbClr val="425982"/>
                </a:solidFill>
                <a:latin typeface="Arial"/>
                <a:cs typeface="Arial"/>
              </a:rPr>
              <a:t>l</a:t>
            </a:r>
            <a:r>
              <a:rPr sz="550" spc="110" dirty="0">
                <a:solidFill>
                  <a:srgbClr val="425982"/>
                </a:solidFill>
                <a:latin typeface="Arial"/>
                <a:cs typeface="Arial"/>
              </a:rPr>
              <a:t> </a:t>
            </a:r>
            <a:r>
              <a:rPr sz="550" spc="60" dirty="0">
                <a:solidFill>
                  <a:srgbClr val="3D364D"/>
                </a:solidFill>
                <a:latin typeface="Arial"/>
                <a:cs typeface="Arial"/>
              </a:rPr>
              <a:t>Assistance</a:t>
            </a:r>
            <a:r>
              <a:rPr sz="550" spc="-15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550" spc="70" dirty="0">
                <a:solidFill>
                  <a:srgbClr val="3D364D"/>
                </a:solidFill>
                <a:latin typeface="Arial"/>
                <a:cs typeface="Arial"/>
              </a:rPr>
              <a:t>Programs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0357" y="2526907"/>
            <a:ext cx="471170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20" dirty="0">
                <a:solidFill>
                  <a:srgbClr val="726060"/>
                </a:solidFill>
                <a:latin typeface="Arial"/>
                <a:cs typeface="Arial"/>
              </a:rPr>
              <a:t>M</a:t>
            </a:r>
            <a:r>
              <a:rPr sz="550" spc="20" dirty="0">
                <a:solidFill>
                  <a:srgbClr val="544F57"/>
                </a:solidFill>
                <a:latin typeface="Arial"/>
                <a:cs typeface="Arial"/>
              </a:rPr>
              <a:t>ose</a:t>
            </a:r>
            <a:r>
              <a:rPr sz="550" spc="20" dirty="0">
                <a:solidFill>
                  <a:srgbClr val="384462"/>
                </a:solidFill>
                <a:latin typeface="Arial"/>
                <a:cs typeface="Arial"/>
              </a:rPr>
              <a:t>s</a:t>
            </a:r>
            <a:r>
              <a:rPr sz="550" spc="-35" dirty="0">
                <a:solidFill>
                  <a:srgbClr val="384462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544F57"/>
                </a:solidFill>
                <a:latin typeface="Arial"/>
                <a:cs typeface="Arial"/>
              </a:rPr>
              <a:t>S</a:t>
            </a:r>
            <a:r>
              <a:rPr sz="550" spc="30" dirty="0">
                <a:solidFill>
                  <a:srgbClr val="726060"/>
                </a:solidFill>
                <a:latin typeface="Arial"/>
                <a:cs typeface="Arial"/>
              </a:rPr>
              <a:t>u</a:t>
            </a:r>
            <a:r>
              <a:rPr sz="550" spc="30" dirty="0">
                <a:solidFill>
                  <a:srgbClr val="384462"/>
                </a:solidFill>
                <a:latin typeface="Arial"/>
                <a:cs typeface="Arial"/>
              </a:rPr>
              <a:t>c</a:t>
            </a:r>
            <a:r>
              <a:rPr sz="550" spc="30" dirty="0">
                <a:solidFill>
                  <a:srgbClr val="5D285D"/>
                </a:solidFill>
                <a:latin typeface="Arial"/>
                <a:cs typeface="Arial"/>
              </a:rPr>
              <a:t>r</a:t>
            </a:r>
            <a:r>
              <a:rPr sz="550" spc="30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4673" y="2490272"/>
            <a:ext cx="386715" cy="17312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50"/>
              </a:spcBef>
            </a:pPr>
            <a:r>
              <a:rPr sz="550" spc="35" dirty="0">
                <a:solidFill>
                  <a:srgbClr val="75757B"/>
                </a:solidFill>
                <a:latin typeface="Arial"/>
                <a:cs typeface="Arial"/>
              </a:rPr>
              <a:t>P</a:t>
            </a:r>
            <a:r>
              <a:rPr sz="550" spc="25" dirty="0">
                <a:solidFill>
                  <a:srgbClr val="75757B"/>
                </a:solidFill>
                <a:latin typeface="Arial"/>
                <a:cs typeface="Arial"/>
              </a:rPr>
              <a:t>ot</a:t>
            </a:r>
            <a:r>
              <a:rPr sz="550" spc="35" dirty="0">
                <a:solidFill>
                  <a:srgbClr val="3D364D"/>
                </a:solidFill>
                <a:latin typeface="Arial"/>
                <a:cs typeface="Arial"/>
              </a:rPr>
              <a:t>e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n</a:t>
            </a:r>
            <a:r>
              <a:rPr sz="550" spc="15" dirty="0">
                <a:solidFill>
                  <a:srgbClr val="693D66"/>
                </a:solidFill>
                <a:latin typeface="Arial"/>
                <a:cs typeface="Arial"/>
              </a:rPr>
              <a:t>t</a:t>
            </a:r>
            <a:r>
              <a:rPr sz="550" spc="10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550" spc="35" dirty="0">
                <a:solidFill>
                  <a:srgbClr val="384462"/>
                </a:solidFill>
                <a:latin typeface="Arial"/>
                <a:cs typeface="Arial"/>
              </a:rPr>
              <a:t>a</a:t>
            </a:r>
            <a:r>
              <a:rPr sz="550" spc="5" dirty="0">
                <a:solidFill>
                  <a:srgbClr val="9C7989"/>
                </a:solidFill>
                <a:latin typeface="Arial"/>
                <a:cs typeface="Arial"/>
              </a:rPr>
              <a:t>l</a:t>
            </a:r>
            <a:r>
              <a:rPr sz="550" spc="10" dirty="0">
                <a:solidFill>
                  <a:srgbClr val="9C7989"/>
                </a:solidFill>
                <a:latin typeface="Arial"/>
                <a:cs typeface="Arial"/>
              </a:rPr>
              <a:t>l</a:t>
            </a:r>
            <a:r>
              <a:rPr sz="550" spc="20" dirty="0">
                <a:solidFill>
                  <a:srgbClr val="6B6987"/>
                </a:solidFill>
                <a:latin typeface="Arial"/>
                <a:cs typeface="Arial"/>
              </a:rPr>
              <a:t>y  </a:t>
            </a:r>
            <a:r>
              <a:rPr sz="550" spc="25" dirty="0">
                <a:solidFill>
                  <a:srgbClr val="67442A"/>
                </a:solidFill>
                <a:latin typeface="Arial"/>
                <a:cs typeface="Arial"/>
              </a:rPr>
              <a:t>E</a:t>
            </a:r>
            <a:r>
              <a:rPr sz="550" spc="25" dirty="0">
                <a:solidFill>
                  <a:srgbClr val="B89762"/>
                </a:solidFill>
                <a:latin typeface="Arial"/>
                <a:cs typeface="Arial"/>
              </a:rPr>
              <a:t>l</a:t>
            </a:r>
            <a:r>
              <a:rPr sz="550" spc="25" dirty="0">
                <a:solidFill>
                  <a:srgbClr val="5D62AE"/>
                </a:solidFill>
                <a:latin typeface="Arial"/>
                <a:cs typeface="Arial"/>
              </a:rPr>
              <a:t>i</a:t>
            </a:r>
            <a:r>
              <a:rPr sz="550" spc="25" dirty="0">
                <a:solidFill>
                  <a:srgbClr val="384462"/>
                </a:solidFill>
                <a:latin typeface="Arial"/>
                <a:cs typeface="Arial"/>
              </a:rPr>
              <a:t>g</a:t>
            </a:r>
            <a:r>
              <a:rPr sz="550" spc="25" dirty="0">
                <a:solidFill>
                  <a:srgbClr val="A5AA9C"/>
                </a:solidFill>
                <a:latin typeface="Arial"/>
                <a:cs typeface="Arial"/>
              </a:rPr>
              <a:t>i</a:t>
            </a:r>
            <a:r>
              <a:rPr sz="550" spc="25" dirty="0">
                <a:solidFill>
                  <a:srgbClr val="52386B"/>
                </a:solidFill>
                <a:latin typeface="Arial"/>
                <a:cs typeface="Arial"/>
              </a:rPr>
              <a:t>b</a:t>
            </a:r>
            <a:r>
              <a:rPr sz="550" spc="25" dirty="0">
                <a:solidFill>
                  <a:srgbClr val="802485"/>
                </a:solidFill>
                <a:latin typeface="Arial"/>
                <a:cs typeface="Arial"/>
              </a:rPr>
              <a:t>l</a:t>
            </a:r>
            <a:r>
              <a:rPr sz="550" spc="25" dirty="0">
                <a:solidFill>
                  <a:srgbClr val="544F57"/>
                </a:solidFill>
                <a:latin typeface="Arial"/>
                <a:cs typeface="Arial"/>
              </a:rPr>
              <a:t>e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2200" y="2973847"/>
            <a:ext cx="1193800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75" dirty="0">
                <a:solidFill>
                  <a:srgbClr val="3D364D"/>
                </a:solidFill>
                <a:latin typeface="Arial"/>
                <a:cs typeface="Arial"/>
              </a:rPr>
              <a:t>Nu</a:t>
            </a:r>
            <a:r>
              <a:rPr sz="550" spc="75" dirty="0">
                <a:solidFill>
                  <a:srgbClr val="232F3D"/>
                </a:solidFill>
                <a:latin typeface="Arial"/>
                <a:cs typeface="Arial"/>
              </a:rPr>
              <a:t>t</a:t>
            </a:r>
            <a:r>
              <a:rPr sz="550" spc="75" dirty="0">
                <a:solidFill>
                  <a:srgbClr val="384462"/>
                </a:solidFill>
                <a:latin typeface="Arial"/>
                <a:cs typeface="Arial"/>
              </a:rPr>
              <a:t>r</a:t>
            </a:r>
            <a:r>
              <a:rPr sz="550" spc="75" dirty="0">
                <a:solidFill>
                  <a:srgbClr val="232F3D"/>
                </a:solidFill>
                <a:latin typeface="Arial"/>
                <a:cs typeface="Arial"/>
              </a:rPr>
              <a:t>i</a:t>
            </a:r>
            <a:r>
              <a:rPr sz="550" spc="75" dirty="0">
                <a:solidFill>
                  <a:srgbClr val="3D364D"/>
                </a:solidFill>
                <a:latin typeface="Arial"/>
                <a:cs typeface="Arial"/>
              </a:rPr>
              <a:t>t</a:t>
            </a:r>
            <a:r>
              <a:rPr sz="550" spc="75" dirty="0">
                <a:solidFill>
                  <a:srgbClr val="693D66"/>
                </a:solidFill>
                <a:latin typeface="Arial"/>
                <a:cs typeface="Arial"/>
              </a:rPr>
              <a:t>i</a:t>
            </a:r>
            <a:r>
              <a:rPr sz="550" spc="75" dirty="0">
                <a:solidFill>
                  <a:srgbClr val="3D364D"/>
                </a:solidFill>
                <a:latin typeface="Arial"/>
                <a:cs typeface="Arial"/>
              </a:rPr>
              <a:t>on</a:t>
            </a:r>
            <a:r>
              <a:rPr sz="550" spc="6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550" spc="50" dirty="0">
                <a:solidFill>
                  <a:srgbClr val="3D364D"/>
                </a:solidFill>
                <a:latin typeface="Arial"/>
                <a:cs typeface="Arial"/>
              </a:rPr>
              <a:t>Ass</a:t>
            </a:r>
            <a:r>
              <a:rPr sz="550" spc="50" dirty="0">
                <a:solidFill>
                  <a:srgbClr val="693D66"/>
                </a:solidFill>
                <a:latin typeface="Arial"/>
                <a:cs typeface="Arial"/>
              </a:rPr>
              <a:t>i</a:t>
            </a:r>
            <a:r>
              <a:rPr sz="550" spc="50" dirty="0">
                <a:solidFill>
                  <a:srgbClr val="3D364D"/>
                </a:solidFill>
                <a:latin typeface="Arial"/>
                <a:cs typeface="Arial"/>
              </a:rPr>
              <a:t>stance</a:t>
            </a:r>
            <a:r>
              <a:rPr sz="550" spc="7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550" spc="85" dirty="0">
                <a:solidFill>
                  <a:srgbClr val="3D364D"/>
                </a:solidFill>
                <a:latin typeface="Arial"/>
                <a:cs typeface="Arial"/>
              </a:rPr>
              <a:t>Program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3528" y="3018725"/>
            <a:ext cx="30226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..</a:t>
            </a: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...</a:t>
            </a: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7925" y="3215635"/>
            <a:ext cx="478155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25" dirty="0">
                <a:solidFill>
                  <a:srgbClr val="838791"/>
                </a:solidFill>
                <a:latin typeface="Arial"/>
                <a:cs typeface="Arial"/>
              </a:rPr>
              <a:t>No</a:t>
            </a:r>
            <a:r>
              <a:rPr sz="550" spc="25" dirty="0">
                <a:solidFill>
                  <a:srgbClr val="693D66"/>
                </a:solidFill>
                <a:latin typeface="Arial"/>
                <a:cs typeface="Arial"/>
              </a:rPr>
              <a:t>t</a:t>
            </a:r>
            <a:r>
              <a:rPr sz="550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App</a:t>
            </a:r>
            <a:r>
              <a:rPr sz="550" spc="35" dirty="0">
                <a:solidFill>
                  <a:srgbClr val="5D62AE"/>
                </a:solidFill>
                <a:latin typeface="Arial"/>
                <a:cs typeface="Arial"/>
              </a:rPr>
              <a:t>l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y</a:t>
            </a:r>
            <a:r>
              <a:rPr sz="550" spc="35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n</a:t>
            </a:r>
            <a:r>
              <a:rPr sz="550" spc="35" dirty="0">
                <a:solidFill>
                  <a:srgbClr val="726060"/>
                </a:solidFill>
                <a:latin typeface="Arial"/>
                <a:cs typeface="Arial"/>
              </a:rPr>
              <a:t>g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41285" y="3472076"/>
            <a:ext cx="10344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</a:pPr>
            <a:r>
              <a:rPr sz="800" spc="65" dirty="0">
                <a:solidFill>
                  <a:srgbClr val="A5AA9C"/>
                </a:solidFill>
                <a:latin typeface="Arial"/>
                <a:cs typeface="Arial"/>
              </a:rPr>
              <a:t>0 </a:t>
            </a:r>
            <a:r>
              <a:rPr sz="800" spc="105" dirty="0">
                <a:solidFill>
                  <a:srgbClr val="A5AA9C"/>
                </a:solidFill>
                <a:latin typeface="Arial"/>
                <a:cs typeface="Arial"/>
              </a:rPr>
              <a:t> </a:t>
            </a:r>
            <a:r>
              <a:rPr sz="550" spc="40" dirty="0">
                <a:solidFill>
                  <a:srgbClr val="838791"/>
                </a:solidFill>
                <a:latin typeface="Arial"/>
                <a:cs typeface="Arial"/>
              </a:rPr>
              <a:t>Ad</a:t>
            </a:r>
            <a:r>
              <a:rPr sz="550" spc="45" dirty="0">
                <a:solidFill>
                  <a:srgbClr val="838791"/>
                </a:solidFill>
                <a:latin typeface="Arial"/>
                <a:cs typeface="Arial"/>
              </a:rPr>
              <a:t>d</a:t>
            </a:r>
            <a:r>
              <a:rPr sz="550" spc="5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45" dirty="0">
                <a:solidFill>
                  <a:srgbClr val="838791"/>
                </a:solidFill>
                <a:latin typeface="Arial"/>
                <a:cs typeface="Arial"/>
              </a:rPr>
              <a:t>Nutritio</a:t>
            </a:r>
            <a:r>
              <a:rPr sz="550" spc="70" dirty="0">
                <a:solidFill>
                  <a:srgbClr val="838791"/>
                </a:solidFill>
                <a:latin typeface="Arial"/>
                <a:cs typeface="Arial"/>
              </a:rPr>
              <a:t>n</a:t>
            </a:r>
            <a:r>
              <a:rPr sz="550" spc="-60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25" dirty="0">
                <a:solidFill>
                  <a:srgbClr val="838791"/>
                </a:solidFill>
                <a:latin typeface="Arial"/>
                <a:cs typeface="Arial"/>
              </a:rPr>
              <a:t>Assistance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  <a:p>
            <a:pPr marL="149225">
              <a:lnSpc>
                <a:spcPts val="620"/>
              </a:lnSpc>
            </a:pPr>
            <a:r>
              <a:rPr sz="550" spc="45" dirty="0">
                <a:solidFill>
                  <a:srgbClr val="838791"/>
                </a:solidFill>
                <a:latin typeface="Arial"/>
                <a:cs typeface="Arial"/>
              </a:rPr>
              <a:t>Program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26725" y="3823767"/>
            <a:ext cx="1038225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75" dirty="0">
                <a:solidFill>
                  <a:srgbClr val="3D364D"/>
                </a:solidFill>
                <a:latin typeface="Arial"/>
                <a:cs typeface="Arial"/>
              </a:rPr>
              <a:t>Cash</a:t>
            </a:r>
            <a:r>
              <a:rPr sz="550" spc="-3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550" spc="60" dirty="0">
                <a:solidFill>
                  <a:srgbClr val="3D364D"/>
                </a:solidFill>
                <a:latin typeface="Arial"/>
                <a:cs typeface="Arial"/>
              </a:rPr>
              <a:t>Assistance</a:t>
            </a:r>
            <a:r>
              <a:rPr sz="550" spc="-20" dirty="0">
                <a:solidFill>
                  <a:srgbClr val="3D364D"/>
                </a:solidFill>
                <a:latin typeface="Arial"/>
                <a:cs typeface="Arial"/>
              </a:rPr>
              <a:t> </a:t>
            </a:r>
            <a:r>
              <a:rPr sz="550" spc="85" dirty="0">
                <a:solidFill>
                  <a:srgbClr val="3D364D"/>
                </a:solidFill>
                <a:latin typeface="Arial"/>
                <a:cs typeface="Arial"/>
              </a:rPr>
              <a:t>Program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33528" y="3861317"/>
            <a:ext cx="30226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..</a:t>
            </a: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...</a:t>
            </a:r>
            <a:r>
              <a:rPr sz="1950" spc="-652" baseline="6410" dirty="0">
                <a:solidFill>
                  <a:srgbClr val="2F77BA"/>
                </a:solidFill>
                <a:latin typeface="Courier New"/>
                <a:cs typeface="Courier New"/>
              </a:rPr>
              <a:t>•</a:t>
            </a:r>
            <a:r>
              <a:rPr sz="2200" spc="-434" dirty="0">
                <a:solidFill>
                  <a:srgbClr val="2F77BA"/>
                </a:solidFill>
                <a:latin typeface="Times New Roman"/>
                <a:cs typeface="Times New Roman"/>
              </a:rPr>
              <a:t>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37925" y="4058228"/>
            <a:ext cx="478155" cy="9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50" spc="25" dirty="0">
                <a:solidFill>
                  <a:srgbClr val="838791"/>
                </a:solidFill>
                <a:latin typeface="Arial"/>
                <a:cs typeface="Arial"/>
              </a:rPr>
              <a:t>No</a:t>
            </a:r>
            <a:r>
              <a:rPr sz="550" spc="25" dirty="0">
                <a:solidFill>
                  <a:srgbClr val="693D66"/>
                </a:solidFill>
                <a:latin typeface="Arial"/>
                <a:cs typeface="Arial"/>
              </a:rPr>
              <a:t>t</a:t>
            </a:r>
            <a:r>
              <a:rPr sz="550" dirty="0">
                <a:solidFill>
                  <a:srgbClr val="693D66"/>
                </a:solidFill>
                <a:latin typeface="Arial"/>
                <a:cs typeface="Arial"/>
              </a:rPr>
              <a:t> 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App</a:t>
            </a:r>
            <a:r>
              <a:rPr sz="550" spc="35" dirty="0">
                <a:solidFill>
                  <a:srgbClr val="5D62AE"/>
                </a:solidFill>
                <a:latin typeface="Arial"/>
                <a:cs typeface="Arial"/>
              </a:rPr>
              <a:t>l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y</a:t>
            </a:r>
            <a:r>
              <a:rPr sz="550" spc="35" dirty="0">
                <a:solidFill>
                  <a:srgbClr val="802485"/>
                </a:solidFill>
                <a:latin typeface="Arial"/>
                <a:cs typeface="Arial"/>
              </a:rPr>
              <a:t>i</a:t>
            </a:r>
            <a:r>
              <a:rPr sz="550" spc="35" dirty="0">
                <a:solidFill>
                  <a:srgbClr val="6B6987"/>
                </a:solidFill>
                <a:latin typeface="Arial"/>
                <a:cs typeface="Arial"/>
              </a:rPr>
              <a:t>n</a:t>
            </a:r>
            <a:r>
              <a:rPr sz="550" spc="35" dirty="0">
                <a:solidFill>
                  <a:srgbClr val="726060"/>
                </a:solidFill>
                <a:latin typeface="Arial"/>
                <a:cs typeface="Arial"/>
              </a:rPr>
              <a:t>g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63197" y="4314669"/>
            <a:ext cx="121920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sz="800" spc="65" dirty="0">
                <a:solidFill>
                  <a:srgbClr val="A5AA9C"/>
                </a:solidFill>
                <a:latin typeface="Arial"/>
                <a:cs typeface="Arial"/>
              </a:rPr>
              <a:t>0 </a:t>
            </a:r>
            <a:r>
              <a:rPr sz="800" spc="105" dirty="0">
                <a:solidFill>
                  <a:srgbClr val="A5AA9C"/>
                </a:solidFill>
                <a:latin typeface="Arial"/>
                <a:cs typeface="Arial"/>
              </a:rPr>
              <a:t> </a:t>
            </a:r>
            <a:r>
              <a:rPr sz="550" spc="40" dirty="0">
                <a:solidFill>
                  <a:srgbClr val="838791"/>
                </a:solidFill>
                <a:latin typeface="Arial"/>
                <a:cs typeface="Arial"/>
              </a:rPr>
              <a:t>Ad</a:t>
            </a:r>
            <a:r>
              <a:rPr sz="550" spc="45" dirty="0">
                <a:solidFill>
                  <a:srgbClr val="838791"/>
                </a:solidFill>
                <a:latin typeface="Arial"/>
                <a:cs typeface="Arial"/>
              </a:rPr>
              <a:t>d</a:t>
            </a:r>
            <a:r>
              <a:rPr sz="550" spc="-40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15" dirty="0">
                <a:solidFill>
                  <a:srgbClr val="838791"/>
                </a:solidFill>
                <a:latin typeface="Arial"/>
                <a:cs typeface="Arial"/>
              </a:rPr>
              <a:t>Cas</a:t>
            </a:r>
            <a:r>
              <a:rPr sz="550" spc="15" dirty="0">
                <a:solidFill>
                  <a:srgbClr val="A5AA9C"/>
                </a:solidFill>
                <a:latin typeface="Arial"/>
                <a:cs typeface="Arial"/>
              </a:rPr>
              <a:t>h</a:t>
            </a:r>
            <a:r>
              <a:rPr sz="550" spc="65" dirty="0">
                <a:solidFill>
                  <a:srgbClr val="A5AA9C"/>
                </a:solidFill>
                <a:latin typeface="Arial"/>
                <a:cs typeface="Arial"/>
              </a:rPr>
              <a:t> </a:t>
            </a:r>
            <a:r>
              <a:rPr sz="550" spc="25" dirty="0">
                <a:solidFill>
                  <a:srgbClr val="838791"/>
                </a:solidFill>
                <a:latin typeface="Arial"/>
                <a:cs typeface="Arial"/>
              </a:rPr>
              <a:t>Assistanc</a:t>
            </a:r>
            <a:r>
              <a:rPr sz="550" spc="35" dirty="0">
                <a:solidFill>
                  <a:srgbClr val="838791"/>
                </a:solidFill>
                <a:latin typeface="Arial"/>
                <a:cs typeface="Arial"/>
              </a:rPr>
              <a:t>e</a:t>
            </a:r>
            <a:r>
              <a:rPr sz="550" dirty="0">
                <a:solidFill>
                  <a:srgbClr val="838791"/>
                </a:solidFill>
                <a:latin typeface="Arial"/>
                <a:cs typeface="Arial"/>
              </a:rPr>
              <a:t> </a:t>
            </a:r>
            <a:r>
              <a:rPr sz="550" spc="35" dirty="0">
                <a:solidFill>
                  <a:srgbClr val="838791"/>
                </a:solidFill>
                <a:latin typeface="Arial"/>
                <a:cs typeface="Arial"/>
              </a:rPr>
              <a:t>Program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6028" y="4557373"/>
            <a:ext cx="1428115" cy="55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>
              <a:spcBef>
                <a:spcPts val="105"/>
              </a:spcBef>
            </a:pPr>
            <a:r>
              <a:rPr sz="600" spc="45" dirty="0">
                <a:solidFill>
                  <a:srgbClr val="426EA1"/>
                </a:solidFill>
                <a:latin typeface="Times New Roman"/>
                <a:cs typeface="Times New Roman"/>
              </a:rPr>
              <a:t>Vie</a:t>
            </a:r>
            <a:r>
              <a:rPr sz="600" spc="80" dirty="0">
                <a:solidFill>
                  <a:srgbClr val="426EA1"/>
                </a:solidFill>
                <a:latin typeface="Times New Roman"/>
                <a:cs typeface="Times New Roman"/>
              </a:rPr>
              <a:t>w</a:t>
            </a:r>
            <a:r>
              <a:rPr sz="600" spc="-20" dirty="0">
                <a:solidFill>
                  <a:srgbClr val="426EA1"/>
                </a:solidFill>
                <a:latin typeface="Times New Roman"/>
                <a:cs typeface="Times New Roman"/>
              </a:rPr>
              <a:t> </a:t>
            </a:r>
            <a:r>
              <a:rPr sz="550" spc="70" dirty="0">
                <a:solidFill>
                  <a:srgbClr val="286297"/>
                </a:solidFill>
                <a:latin typeface="Arial"/>
                <a:cs typeface="Arial"/>
              </a:rPr>
              <a:t>Applicatio</a:t>
            </a:r>
            <a:r>
              <a:rPr sz="550" spc="100" dirty="0">
                <a:solidFill>
                  <a:srgbClr val="286297"/>
                </a:solidFill>
                <a:latin typeface="Arial"/>
                <a:cs typeface="Arial"/>
              </a:rPr>
              <a:t>n</a:t>
            </a:r>
            <a:r>
              <a:rPr sz="550" spc="-70" dirty="0">
                <a:solidFill>
                  <a:srgbClr val="286297"/>
                </a:solidFill>
                <a:latin typeface="Arial"/>
                <a:cs typeface="Arial"/>
              </a:rPr>
              <a:t> </a:t>
            </a:r>
            <a:r>
              <a:rPr sz="550" spc="90" dirty="0">
                <a:solidFill>
                  <a:srgbClr val="426EA1"/>
                </a:solidFill>
                <a:latin typeface="Arial"/>
                <a:cs typeface="Arial"/>
              </a:rPr>
              <a:t>Summary</a:t>
            </a:r>
            <a:endParaRPr sz="550">
              <a:solidFill>
                <a:prstClr val="black"/>
              </a:solidFill>
              <a:latin typeface="Arial"/>
              <a:cs typeface="Arial"/>
            </a:endParaRPr>
          </a:p>
          <a:p>
            <a:endParaRPr sz="6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385"/>
              </a:spcBef>
            </a:pPr>
            <a:r>
              <a:rPr sz="650" spc="65" dirty="0">
                <a:solidFill>
                  <a:srgbClr val="426EA1"/>
                </a:solidFill>
                <a:latin typeface="Times New Roman"/>
                <a:cs typeface="Times New Roman"/>
              </a:rPr>
              <a:t>HowWeWill</a:t>
            </a:r>
            <a:r>
              <a:rPr sz="650" spc="10" dirty="0">
                <a:solidFill>
                  <a:srgbClr val="426EA1"/>
                </a:solidFill>
                <a:latin typeface="Times New Roman"/>
                <a:cs typeface="Times New Roman"/>
              </a:rPr>
              <a:t> Use</a:t>
            </a:r>
            <a:r>
              <a:rPr sz="650" spc="90" dirty="0">
                <a:solidFill>
                  <a:srgbClr val="426EA1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426EA1"/>
                </a:solidFill>
                <a:latin typeface="Times New Roman"/>
                <a:cs typeface="Times New Roman"/>
              </a:rPr>
              <a:t>Y</a:t>
            </a:r>
            <a:r>
              <a:rPr sz="650" spc="20" dirty="0">
                <a:solidFill>
                  <a:srgbClr val="425982"/>
                </a:solidFill>
                <a:latin typeface="Times New Roman"/>
                <a:cs typeface="Times New Roman"/>
              </a:rPr>
              <a:t>o</a:t>
            </a:r>
            <a:r>
              <a:rPr sz="650" spc="20" dirty="0">
                <a:solidFill>
                  <a:srgbClr val="426EA1"/>
                </a:solidFill>
                <a:latin typeface="Times New Roman"/>
                <a:cs typeface="Times New Roman"/>
              </a:rPr>
              <a:t>ur</a:t>
            </a:r>
            <a:r>
              <a:rPr sz="650" spc="60" dirty="0">
                <a:solidFill>
                  <a:srgbClr val="426EA1"/>
                </a:solidFill>
                <a:latin typeface="Times New Roman"/>
                <a:cs typeface="Times New Roman"/>
              </a:rPr>
              <a:t> </a:t>
            </a:r>
            <a:r>
              <a:rPr sz="650" spc="50" dirty="0">
                <a:solidFill>
                  <a:srgbClr val="426EA1"/>
                </a:solidFill>
                <a:latin typeface="Times New Roman"/>
                <a:cs typeface="Times New Roman"/>
              </a:rPr>
              <a:t>Information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750" spc="-10" dirty="0">
                <a:solidFill>
                  <a:srgbClr val="6B6987"/>
                </a:solidFill>
                <a:latin typeface="Courier New"/>
                <a:cs typeface="Courier New"/>
              </a:rPr>
              <a:t>Ap</a:t>
            </a:r>
            <a:r>
              <a:rPr sz="750" spc="-5" dirty="0">
                <a:solidFill>
                  <a:srgbClr val="6B6987"/>
                </a:solidFill>
                <a:latin typeface="Courier New"/>
                <a:cs typeface="Courier New"/>
              </a:rPr>
              <a:t>p</a:t>
            </a:r>
            <a:r>
              <a:rPr sz="750" spc="-320" dirty="0">
                <a:solidFill>
                  <a:srgbClr val="6B6987"/>
                </a:solidFill>
                <a:latin typeface="Courier New"/>
                <a:cs typeface="Courier New"/>
              </a:rPr>
              <a:t> </a:t>
            </a:r>
            <a:r>
              <a:rPr sz="750" spc="-10" dirty="0">
                <a:solidFill>
                  <a:srgbClr val="5D285D"/>
                </a:solidFill>
                <a:latin typeface="Courier New"/>
                <a:cs typeface="Courier New"/>
              </a:rPr>
              <a:t>I</a:t>
            </a:r>
            <a:r>
              <a:rPr sz="750" spc="-10" dirty="0">
                <a:solidFill>
                  <a:srgbClr val="544F57"/>
                </a:solidFill>
                <a:latin typeface="Courier New"/>
                <a:cs typeface="Courier New"/>
              </a:rPr>
              <a:t>D</a:t>
            </a:r>
            <a:r>
              <a:rPr sz="750" spc="-114" dirty="0">
                <a:solidFill>
                  <a:srgbClr val="75757B"/>
                </a:solidFill>
                <a:latin typeface="Courier New"/>
                <a:cs typeface="Courier New"/>
              </a:rPr>
              <a:t>:</a:t>
            </a:r>
            <a:r>
              <a:rPr sz="750" spc="-35" dirty="0">
                <a:solidFill>
                  <a:srgbClr val="544F57"/>
                </a:solidFill>
                <a:latin typeface="Courier New"/>
                <a:cs typeface="Courier New"/>
              </a:rPr>
              <a:t>2</a:t>
            </a:r>
            <a:r>
              <a:rPr sz="750" spc="-35" dirty="0">
                <a:solidFill>
                  <a:srgbClr val="425982"/>
                </a:solidFill>
                <a:latin typeface="Courier New"/>
                <a:cs typeface="Courier New"/>
              </a:rPr>
              <a:t>0</a:t>
            </a:r>
            <a:r>
              <a:rPr sz="750" spc="-35" dirty="0">
                <a:solidFill>
                  <a:srgbClr val="544F57"/>
                </a:solidFill>
                <a:latin typeface="Courier New"/>
                <a:cs typeface="Courier New"/>
              </a:rPr>
              <a:t>2</a:t>
            </a:r>
            <a:r>
              <a:rPr sz="750" spc="-35" dirty="0">
                <a:solidFill>
                  <a:srgbClr val="67442A"/>
                </a:solidFill>
                <a:latin typeface="Courier New"/>
                <a:cs typeface="Courier New"/>
              </a:rPr>
              <a:t>1</a:t>
            </a:r>
            <a:r>
              <a:rPr sz="750" spc="-35" dirty="0">
                <a:solidFill>
                  <a:srgbClr val="544F57"/>
                </a:solidFill>
                <a:latin typeface="Courier New"/>
                <a:cs typeface="Courier New"/>
              </a:rPr>
              <a:t>20</a:t>
            </a:r>
            <a:r>
              <a:rPr sz="750" spc="-35" dirty="0">
                <a:solidFill>
                  <a:srgbClr val="726060"/>
                </a:solidFill>
                <a:latin typeface="Courier New"/>
                <a:cs typeface="Courier New"/>
              </a:rPr>
              <a:t>6</a:t>
            </a:r>
            <a:r>
              <a:rPr sz="750" spc="-35" dirty="0">
                <a:solidFill>
                  <a:srgbClr val="75757B"/>
                </a:solidFill>
                <a:latin typeface="Courier New"/>
                <a:cs typeface="Courier New"/>
              </a:rPr>
              <a:t>000</a:t>
            </a:r>
            <a:r>
              <a:rPr sz="750" spc="-35" dirty="0">
                <a:solidFill>
                  <a:srgbClr val="544F57"/>
                </a:solidFill>
                <a:latin typeface="Courier New"/>
                <a:cs typeface="Courier New"/>
              </a:rPr>
              <a:t>2</a:t>
            </a:r>
            <a:r>
              <a:rPr sz="750" spc="-35" dirty="0">
                <a:solidFill>
                  <a:srgbClr val="384462"/>
                </a:solidFill>
                <a:latin typeface="Courier New"/>
                <a:cs typeface="Courier New"/>
              </a:rPr>
              <a:t>8</a:t>
            </a:r>
            <a:r>
              <a:rPr sz="750" spc="-35" dirty="0">
                <a:solidFill>
                  <a:srgbClr val="544F57"/>
                </a:solidFill>
                <a:latin typeface="Courier New"/>
                <a:cs typeface="Courier New"/>
              </a:rPr>
              <a:t>7</a:t>
            </a:r>
            <a:endParaRPr sz="75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220" y="1810004"/>
            <a:ext cx="12749980" cy="5877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15875" marR="47625" indent="7620">
              <a:lnSpc>
                <a:spcPct val="107400"/>
              </a:lnSpc>
            </a:pPr>
            <a:r>
              <a:rPr sz="2800" b="1" u="heavy" spc="40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/>
                <a:cs typeface="Arial"/>
              </a:rPr>
              <a:t>Recommendation</a:t>
            </a:r>
            <a:r>
              <a:rPr sz="2800" b="1" spc="-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u="heavy" spc="20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/>
                <a:cs typeface="Arial"/>
              </a:rPr>
              <a:t>I:</a:t>
            </a:r>
            <a:r>
              <a:rPr sz="2800" b="1" spc="30" dirty="0">
                <a:solidFill>
                  <a:srgbClr val="0A0A0A"/>
                </a:solidFill>
                <a:latin typeface="Arial"/>
                <a:cs typeface="Arial"/>
              </a:rPr>
              <a:t> Encourage</a:t>
            </a:r>
            <a:r>
              <a:rPr sz="2800" b="1" spc="-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1A1A1A"/>
                </a:solidFill>
                <a:latin typeface="Arial"/>
                <a:cs typeface="Arial"/>
              </a:rPr>
              <a:t>and</a:t>
            </a:r>
            <a:r>
              <a:rPr sz="2800" b="1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0A0A0A"/>
                </a:solidFill>
                <a:latin typeface="Arial"/>
                <a:cs typeface="Arial"/>
              </a:rPr>
              <a:t>Increase</a:t>
            </a:r>
            <a:r>
              <a:rPr sz="2800" b="1" spc="-6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1A1A1A"/>
                </a:solidFill>
                <a:latin typeface="Arial"/>
                <a:cs typeface="Arial"/>
              </a:rPr>
              <a:t>Absentee</a:t>
            </a:r>
            <a:r>
              <a:rPr sz="2800" b="1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1A1A1A"/>
                </a:solidFill>
                <a:latin typeface="Arial"/>
                <a:cs typeface="Arial"/>
              </a:rPr>
              <a:t>Voting</a:t>
            </a:r>
            <a:r>
              <a:rPr sz="2800" b="1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2B2B2B"/>
                </a:solidFill>
                <a:latin typeface="Arial"/>
                <a:cs typeface="Arial"/>
              </a:rPr>
              <a:t>(By</a:t>
            </a:r>
            <a:r>
              <a:rPr sz="2800" b="1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0A0A0A"/>
                </a:solidFill>
                <a:latin typeface="Arial"/>
                <a:cs typeface="Arial"/>
              </a:rPr>
              <a:t>Mail</a:t>
            </a:r>
            <a:r>
              <a:rPr sz="2800" b="1" spc="-114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1A1A1A"/>
                </a:solidFill>
                <a:latin typeface="Arial"/>
                <a:cs typeface="Arial"/>
              </a:rPr>
              <a:t>and</a:t>
            </a:r>
            <a:r>
              <a:rPr sz="2800" b="1" spc="-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0A0A0A"/>
                </a:solidFill>
                <a:latin typeface="Arial"/>
                <a:cs typeface="Arial"/>
              </a:rPr>
              <a:t>Early, </a:t>
            </a:r>
            <a:r>
              <a:rPr sz="2800" b="1" spc="-28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0A0A0A"/>
                </a:solidFill>
                <a:latin typeface="Arial"/>
                <a:cs typeface="Arial"/>
              </a:rPr>
              <a:t>In-Person)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23495" marR="139700">
              <a:lnSpc>
                <a:spcPct val="107400"/>
              </a:lnSpc>
            </a:pPr>
            <a:r>
              <a:rPr sz="2800" b="1" u="heavy" spc="40" dirty="0">
                <a:solidFill>
                  <a:srgbClr val="0A0A0A"/>
                </a:solidFill>
                <a:highlight>
                  <a:srgbClr val="FFFF00"/>
                </a:highlight>
                <a:uFill>
                  <a:solidFill>
                    <a:srgbClr val="0A0A0A"/>
                  </a:solidFill>
                </a:uFill>
                <a:latin typeface="Arial"/>
                <a:cs typeface="Arial"/>
              </a:rPr>
              <a:t>Recommendation</a:t>
            </a:r>
            <a:r>
              <a:rPr sz="2800" b="1" spc="40" dirty="0">
                <a:solidFill>
                  <a:srgbClr val="0A0A0A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u="heavy" spc="45" dirty="0">
                <a:solidFill>
                  <a:srgbClr val="0A0A0A"/>
                </a:solidFill>
                <a:highlight>
                  <a:srgbClr val="FFFF00"/>
                </a:highlight>
                <a:uFill>
                  <a:solidFill>
                    <a:srgbClr val="505050"/>
                  </a:solidFill>
                </a:uFill>
                <a:latin typeface="Arial"/>
                <a:cs typeface="Arial"/>
              </a:rPr>
              <a:t>II</a:t>
            </a:r>
            <a:r>
              <a:rPr sz="2800" b="1" u="heavy" spc="45" dirty="0">
                <a:solidFill>
                  <a:srgbClr val="505050"/>
                </a:solidFill>
                <a:highlight>
                  <a:srgbClr val="FFFF00"/>
                </a:highlight>
                <a:uFill>
                  <a:solidFill>
                    <a:srgbClr val="505050"/>
                  </a:solidFill>
                </a:uFill>
                <a:latin typeface="Arial"/>
                <a:cs typeface="Arial"/>
              </a:rPr>
              <a:t>:</a:t>
            </a:r>
            <a:r>
              <a:rPr sz="2800" b="1" spc="45" dirty="0">
                <a:solidFill>
                  <a:srgbClr val="50505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Dramatically </a:t>
            </a:r>
            <a:r>
              <a:rPr sz="2800" b="1" spc="4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Expand </a:t>
            </a:r>
            <a:r>
              <a:rPr sz="2800" b="1" spc="2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Strategic </a:t>
            </a:r>
            <a:r>
              <a:rPr sz="2800" b="1" spc="4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Voter </a:t>
            </a:r>
            <a:r>
              <a:rPr sz="2800" b="1" spc="3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Education </a:t>
            </a:r>
            <a:r>
              <a:rPr sz="2800" b="1" spc="4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&amp; </a:t>
            </a:r>
            <a:r>
              <a:rPr sz="2800" b="1" spc="3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Outreach </a:t>
            </a:r>
            <a:r>
              <a:rPr sz="2800" b="1" spc="-28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E</a:t>
            </a:r>
            <a:r>
              <a:rPr sz="2800" b="1" spc="2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f</a:t>
            </a:r>
            <a:r>
              <a:rPr sz="2800" b="1" spc="3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fo</a:t>
            </a:r>
            <a:r>
              <a:rPr sz="2800" b="1" spc="2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r</a:t>
            </a:r>
            <a:r>
              <a:rPr sz="2800" b="1" spc="3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ts</a:t>
            </a:r>
            <a:r>
              <a:rPr sz="2800" b="1" spc="15" dirty="0">
                <a:solidFill>
                  <a:srgbClr val="505050"/>
                </a:solidFill>
                <a:highlight>
                  <a:srgbClr val="FFFF00"/>
                </a:highlight>
                <a:latin typeface="Arial"/>
                <a:cs typeface="Arial"/>
              </a:rPr>
              <a:t>,</a:t>
            </a:r>
            <a:r>
              <a:rPr sz="2800" b="1" spc="-45" dirty="0">
                <a:solidFill>
                  <a:srgbClr val="50505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Particularl</a:t>
            </a:r>
            <a:r>
              <a:rPr sz="2800" b="1" spc="3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y</a:t>
            </a:r>
            <a:r>
              <a:rPr sz="2800" b="1" spc="4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to</a:t>
            </a:r>
            <a:r>
              <a:rPr sz="2800" b="1" spc="10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0A0A0A"/>
                </a:solidFill>
                <a:highlight>
                  <a:srgbClr val="FFFF00"/>
                </a:highlight>
                <a:latin typeface="Arial"/>
                <a:cs typeface="Arial"/>
              </a:rPr>
              <a:t>Historicall</a:t>
            </a:r>
            <a:r>
              <a:rPr sz="2800" b="1" spc="35" dirty="0">
                <a:solidFill>
                  <a:srgbClr val="0A0A0A"/>
                </a:solidFill>
                <a:highlight>
                  <a:srgbClr val="FFFF00"/>
                </a:highlight>
                <a:latin typeface="Arial"/>
                <a:cs typeface="Arial"/>
              </a:rPr>
              <a:t>y Disenfranchise</a:t>
            </a:r>
            <a:r>
              <a:rPr sz="2800" b="1" spc="45" dirty="0">
                <a:solidFill>
                  <a:srgbClr val="0A0A0A"/>
                </a:solidFill>
                <a:highlight>
                  <a:srgbClr val="FFFF00"/>
                </a:highlight>
                <a:latin typeface="Arial"/>
                <a:cs typeface="Arial"/>
              </a:rPr>
              <a:t>d</a:t>
            </a:r>
            <a:r>
              <a:rPr sz="2800" b="1" spc="-80" dirty="0">
                <a:solidFill>
                  <a:srgbClr val="0A0A0A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1A1A1A"/>
                </a:solidFill>
                <a:highlight>
                  <a:srgbClr val="FFFF00"/>
                </a:highlight>
                <a:latin typeface="Arial"/>
                <a:cs typeface="Arial"/>
              </a:rPr>
              <a:t>Residents</a:t>
            </a:r>
            <a:endParaRPr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23495" marR="126364">
              <a:lnSpc>
                <a:spcPct val="209400"/>
              </a:lnSpc>
              <a:spcBef>
                <a:spcPts val="70"/>
              </a:spcBef>
            </a:pPr>
            <a:r>
              <a:rPr sz="2800" b="1" u="heavy" spc="4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Recommendation</a:t>
            </a:r>
            <a:r>
              <a:rPr sz="2800" b="1" spc="-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u="heavy" spc="30" dirty="0">
                <a:solidFill>
                  <a:srgbClr val="0A0A0A"/>
                </a:solidFill>
                <a:uFill>
                  <a:solidFill>
                    <a:srgbClr val="3D3D3D"/>
                  </a:solidFill>
                </a:uFill>
                <a:latin typeface="Arial"/>
                <a:cs typeface="Arial"/>
              </a:rPr>
              <a:t>Ill</a:t>
            </a:r>
            <a:r>
              <a:rPr sz="2800" b="1" u="heavy" spc="30" dirty="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Arial"/>
                <a:cs typeface="Arial"/>
              </a:rPr>
              <a:t>:</a:t>
            </a:r>
            <a:r>
              <a:rPr sz="2800" b="1" spc="-3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0A0A0A"/>
                </a:solidFill>
                <a:latin typeface="Arial"/>
                <a:cs typeface="Arial"/>
              </a:rPr>
              <a:t>Launch</a:t>
            </a:r>
            <a:r>
              <a:rPr sz="2800" b="1" spc="-2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1A1A1A"/>
                </a:solidFill>
                <a:latin typeface="Arial"/>
                <a:cs typeface="Arial"/>
              </a:rPr>
              <a:t>Poll</a:t>
            </a:r>
            <a:r>
              <a:rPr sz="2800" b="1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1A1A1A"/>
                </a:solidFill>
                <a:latin typeface="Arial"/>
                <a:cs typeface="Arial"/>
              </a:rPr>
              <a:t>Worker</a:t>
            </a:r>
            <a:r>
              <a:rPr sz="2800" b="1" spc="-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en-US" sz="2800" b="1" spc="-15" dirty="0">
                <a:solidFill>
                  <a:srgbClr val="1A1A1A"/>
                </a:solidFill>
                <a:latin typeface="Arial"/>
                <a:cs typeface="Arial"/>
              </a:rPr>
              <a:t>Training</a:t>
            </a:r>
          </a:p>
          <a:p>
            <a:pPr marL="23495" marR="126364">
              <a:lnSpc>
                <a:spcPct val="209400"/>
              </a:lnSpc>
              <a:spcBef>
                <a:spcPts val="70"/>
              </a:spcBef>
            </a:pPr>
            <a:r>
              <a:rPr sz="2800" b="1" u="heavy" spc="40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/>
                <a:cs typeface="Arial"/>
              </a:rPr>
              <a:t>Recommendation</a:t>
            </a:r>
            <a:r>
              <a:rPr sz="2800" b="1" spc="-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u="heavy" spc="30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/>
                <a:cs typeface="Arial"/>
              </a:rPr>
              <a:t>IV:</a:t>
            </a:r>
            <a:r>
              <a:rPr sz="2800" b="1" spc="3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0A0A0A"/>
                </a:solidFill>
                <a:latin typeface="Arial"/>
                <a:cs typeface="Arial"/>
              </a:rPr>
              <a:t>Ensure</a:t>
            </a:r>
            <a:r>
              <a:rPr sz="2800" b="1" spc="-5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1A1A1A"/>
                </a:solidFill>
                <a:latin typeface="Arial"/>
                <a:cs typeface="Arial"/>
              </a:rPr>
              <a:t>Safe</a:t>
            </a:r>
            <a:r>
              <a:rPr sz="2800" b="1" spc="-6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1A1A1A"/>
                </a:solidFill>
                <a:latin typeface="Arial"/>
                <a:cs typeface="Arial"/>
              </a:rPr>
              <a:t>&amp;</a:t>
            </a:r>
            <a:r>
              <a:rPr sz="2800" b="1" spc="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0A0A0A"/>
                </a:solidFill>
                <a:latin typeface="Arial"/>
                <a:cs typeface="Arial"/>
              </a:rPr>
              <a:t>Efficient</a:t>
            </a:r>
            <a:r>
              <a:rPr sz="2800" b="1" spc="-4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1A1A1A"/>
                </a:solidFill>
                <a:latin typeface="Arial"/>
                <a:cs typeface="Arial"/>
              </a:rPr>
              <a:t>Election</a:t>
            </a:r>
            <a:r>
              <a:rPr sz="2800" b="1" spc="-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1A1A1A"/>
                </a:solidFill>
                <a:latin typeface="Arial"/>
                <a:cs typeface="Arial"/>
              </a:rPr>
              <a:t>Day</a:t>
            </a:r>
            <a:endParaRPr lang="en-US" sz="2800" b="1" spc="50" dirty="0">
              <a:solidFill>
                <a:srgbClr val="1A1A1A"/>
              </a:solidFill>
              <a:latin typeface="Arial"/>
              <a:cs typeface="Arial"/>
            </a:endParaRPr>
          </a:p>
          <a:p>
            <a:pPr marL="23495" marR="126364" algn="r">
              <a:lnSpc>
                <a:spcPct val="209400"/>
              </a:lnSpc>
              <a:spcBef>
                <a:spcPts val="70"/>
              </a:spcBef>
            </a:pPr>
            <a:endParaRPr sz="2800" dirty="0">
              <a:latin typeface="Arial"/>
              <a:cs typeface="Arial"/>
            </a:endParaRPr>
          </a:p>
          <a:p>
            <a:pPr marL="15875" marR="5080">
              <a:lnSpc>
                <a:spcPct val="104299"/>
              </a:lnSpc>
            </a:pPr>
            <a:r>
              <a:rPr sz="2800" spc="40" dirty="0">
                <a:solidFill>
                  <a:srgbClr val="2B2B2B"/>
                </a:solidFill>
                <a:latin typeface="Arial"/>
                <a:cs typeface="Arial"/>
              </a:rPr>
              <a:t>As </a:t>
            </a:r>
            <a:r>
              <a:rPr sz="2800" spc="25" dirty="0">
                <a:solidFill>
                  <a:srgbClr val="3D3D3D"/>
                </a:solidFill>
                <a:latin typeface="Arial"/>
                <a:cs typeface="Arial"/>
              </a:rPr>
              <a:t>detai</a:t>
            </a:r>
            <a:r>
              <a:rPr sz="2800" spc="25" dirty="0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sz="2800" spc="25" dirty="0">
                <a:solidFill>
                  <a:srgbClr val="3D3D3D"/>
                </a:solidFill>
                <a:latin typeface="Arial"/>
                <a:cs typeface="Arial"/>
              </a:rPr>
              <a:t>ed </a:t>
            </a:r>
            <a:r>
              <a:rPr sz="2800" spc="4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2800" spc="45" dirty="0">
                <a:solidFill>
                  <a:srgbClr val="3D3D3D"/>
                </a:solidFill>
                <a:latin typeface="Arial"/>
                <a:cs typeface="Arial"/>
              </a:rPr>
              <a:t>n </a:t>
            </a:r>
            <a:r>
              <a:rPr sz="2800" spc="50" dirty="0">
                <a:solidFill>
                  <a:srgbClr val="3D3D3D"/>
                </a:solidFill>
                <a:latin typeface="Arial"/>
                <a:cs typeface="Arial"/>
              </a:rPr>
              <a:t>this </a:t>
            </a:r>
            <a:r>
              <a:rPr sz="2800" spc="30" dirty="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sz="2800" spc="3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2800" spc="30" dirty="0">
                <a:solidFill>
                  <a:srgbClr val="3D3D3D"/>
                </a:solidFill>
                <a:latin typeface="Arial"/>
                <a:cs typeface="Arial"/>
              </a:rPr>
              <a:t>an</a:t>
            </a:r>
            <a:r>
              <a:rPr sz="2800" spc="30" dirty="0">
                <a:solidFill>
                  <a:srgbClr val="747474"/>
                </a:solidFill>
                <a:latin typeface="Arial"/>
                <a:cs typeface="Arial"/>
              </a:rPr>
              <a:t>, </a:t>
            </a:r>
            <a:r>
              <a:rPr sz="2800" spc="50" dirty="0">
                <a:solidFill>
                  <a:srgbClr val="3D3D3D"/>
                </a:solidFill>
                <a:latin typeface="Arial"/>
                <a:cs typeface="Arial"/>
              </a:rPr>
              <a:t>our </a:t>
            </a:r>
            <a:r>
              <a:rPr sz="2800" spc="25" dirty="0">
                <a:solidFill>
                  <a:srgbClr val="3D3D3D"/>
                </a:solidFill>
                <a:latin typeface="Arial"/>
                <a:cs typeface="Arial"/>
              </a:rPr>
              <a:t>municipa</a:t>
            </a:r>
            <a:r>
              <a:rPr sz="2800" spc="25" dirty="0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sz="2800" spc="25" dirty="0">
                <a:solidFill>
                  <a:srgbClr val="3D3D3D"/>
                </a:solidFill>
                <a:latin typeface="Arial"/>
                <a:cs typeface="Arial"/>
              </a:rPr>
              <a:t>ities are </a:t>
            </a:r>
            <a:r>
              <a:rPr sz="2800" spc="35" dirty="0">
                <a:solidFill>
                  <a:srgbClr val="2B2B2B"/>
                </a:solidFill>
                <a:latin typeface="Arial"/>
                <a:cs typeface="Arial"/>
              </a:rPr>
              <a:t>requesting </a:t>
            </a:r>
            <a:r>
              <a:rPr sz="2800" b="1" u="heavy" spc="-15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a </a:t>
            </a:r>
            <a:r>
              <a:rPr sz="2800" b="1" u="heavy" spc="-50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total </a:t>
            </a:r>
            <a:r>
              <a:rPr sz="2800" b="1" u="heavy" spc="-25" dirty="0">
                <a:solidFill>
                  <a:srgbClr val="3D3D3D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of </a:t>
            </a:r>
            <a:r>
              <a:rPr sz="2800" b="1" u="heavy" spc="-75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$6,324,567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AD58D-F9D2-4C5A-A3E3-D76ED62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2161" y="356107"/>
            <a:ext cx="9893964" cy="110799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			CTCL Contract Requirement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Wisconsin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68F5-83E5-4D73-B667-F75ACD830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0004"/>
            <a:ext cx="12420600" cy="5962396"/>
          </a:xfrm>
        </p:spPr>
        <p:txBody>
          <a:bodyPr/>
          <a:lstStyle/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A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>
            <a:off x="5613081" y="756334"/>
            <a:ext cx="11765408" cy="78436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7568331" y="1702973"/>
            <a:ext cx="5429098" cy="5420412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64A">
                <a:alpha val="40000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 rot="2700000">
            <a:off x="-2673702" y="2014514"/>
            <a:ext cx="15385175" cy="10032102"/>
          </a:xfrm>
          <a:prstGeom prst="rect">
            <a:avLst/>
          </a:prstGeom>
          <a:solidFill>
            <a:srgbClr val="12264A"/>
          </a:solidFill>
        </p:spPr>
      </p:sp>
      <p:sp>
        <p:nvSpPr>
          <p:cNvPr id="6" name="AutoShape 6"/>
          <p:cNvSpPr/>
          <p:nvPr/>
        </p:nvSpPr>
        <p:spPr>
          <a:xfrm rot="2700000">
            <a:off x="-1131584" y="576899"/>
            <a:ext cx="11902440" cy="24751"/>
          </a:xfrm>
          <a:prstGeom prst="rect">
            <a:avLst/>
          </a:prstGeom>
          <a:solidFill>
            <a:srgbClr val="E5A227"/>
          </a:solidFill>
        </p:spPr>
      </p:sp>
      <p:grpSp>
        <p:nvGrpSpPr>
          <p:cNvPr id="7" name="Group 7"/>
          <p:cNvGrpSpPr/>
          <p:nvPr/>
        </p:nvGrpSpPr>
        <p:grpSpPr>
          <a:xfrm>
            <a:off x="488802" y="5097304"/>
            <a:ext cx="8862117" cy="3062419"/>
            <a:chOff x="0" y="123825"/>
            <a:chExt cx="16112940" cy="5568033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16112940" cy="4243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70593">
                <a:lnSpc>
                  <a:spcPts val="9108"/>
                </a:lnSpc>
              </a:pPr>
              <a:r>
                <a:rPr lang="en-US" sz="8434" spc="591">
                  <a:solidFill>
                    <a:srgbClr val="FFFFFF"/>
                  </a:solidFill>
                  <a:latin typeface="Montserrat Classic Bold"/>
                </a:rPr>
                <a:t>ELECTION </a:t>
              </a:r>
            </a:p>
            <a:p>
              <a:pPr defTabSz="670593">
                <a:lnSpc>
                  <a:spcPts val="9108"/>
                </a:lnSpc>
              </a:pPr>
              <a:r>
                <a:rPr lang="en-US" sz="8433" spc="590">
                  <a:solidFill>
                    <a:srgbClr val="FFFFFF"/>
                  </a:solidFill>
                  <a:latin typeface="Montserrat Classic Bold"/>
                </a:rPr>
                <a:t>INTEGRITY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58235"/>
              <a:ext cx="15130520" cy="633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70593">
                <a:lnSpc>
                  <a:spcPts val="2874"/>
                </a:lnSpc>
              </a:pPr>
              <a:r>
                <a:rPr lang="en-US" sz="2054" spc="144">
                  <a:solidFill>
                    <a:srgbClr val="FFFFFF"/>
                  </a:solidFill>
                  <a:latin typeface="Montserrat Classic"/>
                </a:rPr>
                <a:t>Protecting Vulnerable Voters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737" y="2011680"/>
            <a:ext cx="886342" cy="85835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62139" y="2053189"/>
            <a:ext cx="4622592" cy="77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70593">
              <a:lnSpc>
                <a:spcPts val="3080"/>
              </a:lnSpc>
            </a:pPr>
            <a:r>
              <a:rPr lang="en-US" sz="2200" spc="242">
                <a:solidFill>
                  <a:srgbClr val="FFFFFF"/>
                </a:solidFill>
                <a:latin typeface="Montserrat Classic"/>
              </a:rPr>
              <a:t>RACINE COUNTY</a:t>
            </a:r>
          </a:p>
          <a:p>
            <a:pPr defTabSz="670593">
              <a:lnSpc>
                <a:spcPts val="3080"/>
              </a:lnSpc>
            </a:pPr>
            <a:r>
              <a:rPr lang="en-US" sz="2200" spc="242">
                <a:solidFill>
                  <a:srgbClr val="FFFFFF"/>
                </a:solidFill>
                <a:latin typeface="Montserrat Classic"/>
              </a:rPr>
              <a:t>SHERIFF'S OFFICE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07847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607329" cy="4743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DCA1-1970-493B-B88A-25FF0EB1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12" y="1058647"/>
            <a:ext cx="4691377" cy="3258921"/>
          </a:xfrm>
        </p:spPr>
        <p:txBody>
          <a:bodyPr>
            <a:normAutofit/>
          </a:bodyPr>
          <a:lstStyle/>
          <a:p>
            <a:r>
              <a:rPr lang="en-US" sz="5400"/>
              <a:t>Jesse Jackson in the 1980’s….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67669" cy="47431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7625" y="107289"/>
            <a:ext cx="1296867" cy="341678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43176"/>
            <a:ext cx="667669" cy="5315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0A3C4-1840-463C-B3D8-C529D7F0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430" y="4114800"/>
            <a:ext cx="4607259" cy="5515829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Goal was to mobilize millions of Democratic leaning people of color to</a:t>
            </a:r>
          </a:p>
          <a:p>
            <a:pPr>
              <a:spcAft>
                <a:spcPts val="600"/>
              </a:spcAft>
            </a:pPr>
            <a:endParaRPr lang="en-US" sz="3200" b="1" dirty="0">
              <a:latin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Defeat Ronald Reagan…</a:t>
            </a:r>
          </a:p>
          <a:p>
            <a:pPr>
              <a:spcAft>
                <a:spcPts val="600"/>
              </a:spcAft>
            </a:pPr>
            <a:endParaRPr lang="en-US" sz="3200" b="1" dirty="0">
              <a:latin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Open Sans" panose="020B0606030504020204" pitchFamily="34" charset="0"/>
              </a:rPr>
              <a:t>Create Permanent leftist control over the Democratic Party….</a:t>
            </a:r>
          </a:p>
          <a:p>
            <a:pPr>
              <a:spcAft>
                <a:spcPts val="600"/>
              </a:spcAft>
            </a:pPr>
            <a:endParaRPr lang="en-US" sz="3200" b="1" i="0" dirty="0">
              <a:effectLst/>
              <a:latin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Open Sans" panose="020B0606030504020204" pitchFamily="34" charset="0"/>
              </a:rPr>
              <a:t>And America</a:t>
            </a:r>
          </a:p>
          <a:p>
            <a:pPr>
              <a:spcAft>
                <a:spcPts val="600"/>
              </a:spcAft>
            </a:pPr>
            <a:endParaRPr lang="en-US" sz="3200" b="1" i="0" dirty="0">
              <a:effectLst/>
              <a:latin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2300" dirty="0">
              <a:latin typeface="Open Sans" panose="020B0606030504020204" pitchFamily="34" charset="0"/>
            </a:endParaRPr>
          </a:p>
        </p:txBody>
      </p:sp>
      <p:pic>
        <p:nvPicPr>
          <p:cNvPr id="5" name="Picture 4" descr="A picture containing text, outdoor, person, posing&#10;&#10;Description automatically generated">
            <a:extLst>
              <a:ext uri="{FF2B5EF4-FFF2-40B4-BE49-F238E27FC236}">
                <a16:creationId xmlns:a16="http://schemas.microsoft.com/office/drawing/2014/main" id="{C4100AFD-4BD7-441F-A21E-CA43160A6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4744" y="1713126"/>
            <a:ext cx="7021184" cy="765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AC83B-8C62-4F27-ABA7-BC2A5B2FBFE9}"/>
              </a:ext>
            </a:extLst>
          </p:cNvPr>
          <p:cNvSpPr txBox="1"/>
          <p:nvPr/>
        </p:nvSpPr>
        <p:spPr>
          <a:xfrm>
            <a:off x="10787167" y="8145216"/>
            <a:ext cx="2659687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Jesse_Jack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1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acine County sheriff speaks about possible election law violations | FOX6 News Milwaukee">
            <a:hlinkClick r:id="" action="ppaction://media"/>
            <a:extLst>
              <a:ext uri="{FF2B5EF4-FFF2-40B4-BE49-F238E27FC236}">
                <a16:creationId xmlns:a16="http://schemas.microsoft.com/office/drawing/2014/main" id="{448E403C-3635-41A5-B0CB-9CB6C4C059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975" y="1362075"/>
            <a:ext cx="10792387" cy="70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5" y="2808386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A1E26-AAF1-4607-A9DB-43ACDFF3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5" y="2469508"/>
            <a:ext cx="3426792" cy="3514660"/>
          </a:xfrm>
        </p:spPr>
        <p:txBody>
          <a:bodyPr anchor="b">
            <a:normAutofit/>
          </a:bodyPr>
          <a:lstStyle/>
          <a:p>
            <a:pPr algn="r"/>
            <a:r>
              <a:rPr lang="en-US" sz="5100">
                <a:solidFill>
                  <a:srgbClr val="FFFFFF"/>
                </a:solidFill>
              </a:rPr>
              <a:t>What we can do…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A0C7CD0-D600-4683-991A-A180A041C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598132"/>
              </p:ext>
            </p:extLst>
          </p:nvPr>
        </p:nvGraphicFramePr>
        <p:xfrm>
          <a:off x="5395557" y="1100645"/>
          <a:ext cx="7333516" cy="799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3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600202"/>
            <a:ext cx="6096000" cy="8255"/>
          </a:xfrm>
          <a:custGeom>
            <a:avLst/>
            <a:gdLst/>
            <a:ahLst/>
            <a:cxnLst/>
            <a:rect l="l" t="t" r="r" b="b"/>
            <a:pathLst>
              <a:path w="6096000" h="8255">
                <a:moveTo>
                  <a:pt x="0" y="7632"/>
                </a:moveTo>
                <a:lnTo>
                  <a:pt x="6096000" y="7632"/>
                </a:lnTo>
                <a:lnTo>
                  <a:pt x="6096000" y="0"/>
                </a:lnTo>
                <a:lnTo>
                  <a:pt x="0" y="0"/>
                </a:lnTo>
                <a:lnTo>
                  <a:pt x="0" y="7632"/>
                </a:lnTo>
                <a:close/>
              </a:path>
            </a:pathLst>
          </a:custGeom>
          <a:solidFill>
            <a:srgbClr val="EBEFE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4998722"/>
            <a:ext cx="6096000" cy="3459479"/>
          </a:xfrm>
          <a:custGeom>
            <a:avLst/>
            <a:gdLst/>
            <a:ahLst/>
            <a:cxnLst/>
            <a:rect l="l" t="t" r="r" b="b"/>
            <a:pathLst>
              <a:path w="6096000" h="3459479">
                <a:moveTo>
                  <a:pt x="0" y="3459479"/>
                </a:moveTo>
                <a:lnTo>
                  <a:pt x="6096000" y="3459479"/>
                </a:lnTo>
                <a:lnTo>
                  <a:pt x="6096000" y="0"/>
                </a:lnTo>
                <a:lnTo>
                  <a:pt x="0" y="0"/>
                </a:lnTo>
                <a:lnTo>
                  <a:pt x="0" y="3459479"/>
                </a:lnTo>
                <a:close/>
              </a:path>
            </a:pathLst>
          </a:custGeom>
          <a:solidFill>
            <a:srgbClr val="EBEFE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8567" y="2536561"/>
            <a:ext cx="12192635" cy="6850380"/>
            <a:chOff x="0" y="0"/>
            <a:chExt cx="12192635" cy="6850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6620" y="12"/>
              <a:ext cx="6501371" cy="67314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6000" y="0"/>
              <a:ext cx="6096635" cy="6850380"/>
            </a:xfrm>
            <a:custGeom>
              <a:avLst/>
              <a:gdLst/>
              <a:ahLst/>
              <a:cxnLst/>
              <a:rect l="l" t="t" r="r" b="b"/>
              <a:pathLst>
                <a:path w="6096634" h="6850380">
                  <a:moveTo>
                    <a:pt x="6096012" y="0"/>
                  </a:moveTo>
                  <a:lnTo>
                    <a:pt x="0" y="0"/>
                  </a:lnTo>
                  <a:lnTo>
                    <a:pt x="0" y="6850380"/>
                  </a:lnTo>
                  <a:lnTo>
                    <a:pt x="6096012" y="6850380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3" y="0"/>
              <a:ext cx="11804877" cy="3845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632"/>
              <a:ext cx="12192000" cy="3390900"/>
            </a:xfrm>
            <a:custGeom>
              <a:avLst/>
              <a:gdLst/>
              <a:ahLst/>
              <a:cxnLst/>
              <a:rect l="l" t="t" r="r" b="b"/>
              <a:pathLst>
                <a:path w="12192000" h="3390900">
                  <a:moveTo>
                    <a:pt x="12192000" y="0"/>
                  </a:moveTo>
                  <a:lnTo>
                    <a:pt x="0" y="0"/>
                  </a:lnTo>
                  <a:lnTo>
                    <a:pt x="0" y="3390887"/>
                  </a:lnTo>
                  <a:lnTo>
                    <a:pt x="12192000" y="33908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04548" y="2751163"/>
            <a:ext cx="4627423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Join the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sz="4400" dirty="0">
                <a:solidFill>
                  <a:srgbClr val="FF0000"/>
                </a:solidFill>
              </a:rPr>
              <a:t>Election  Integrity Network</a:t>
            </a:r>
            <a:endParaRPr sz="44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6203698" y="1219200"/>
            <a:ext cx="6565900" cy="6240780"/>
            <a:chOff x="5626620" y="0"/>
            <a:chExt cx="6565900" cy="62407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6620" y="0"/>
              <a:ext cx="6501371" cy="37292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95999" y="7632"/>
              <a:ext cx="6096635" cy="3390900"/>
            </a:xfrm>
            <a:custGeom>
              <a:avLst/>
              <a:gdLst/>
              <a:ahLst/>
              <a:cxnLst/>
              <a:rect l="l" t="t" r="r" b="b"/>
              <a:pathLst>
                <a:path w="6096634" h="3390900">
                  <a:moveTo>
                    <a:pt x="6096012" y="0"/>
                  </a:moveTo>
                  <a:lnTo>
                    <a:pt x="0" y="0"/>
                  </a:lnTo>
                  <a:lnTo>
                    <a:pt x="0" y="3390887"/>
                  </a:lnTo>
                  <a:lnTo>
                    <a:pt x="6096012" y="3390887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0943" y="935736"/>
              <a:ext cx="4706110" cy="14234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668505" y="5641085"/>
              <a:ext cx="0" cy="599440"/>
            </a:xfrm>
            <a:custGeom>
              <a:avLst/>
              <a:gdLst/>
              <a:ahLst/>
              <a:cxnLst/>
              <a:rect l="l" t="t" r="r" b="b"/>
              <a:pathLst>
                <a:path h="599439">
                  <a:moveTo>
                    <a:pt x="0" y="0"/>
                  </a:moveTo>
                  <a:lnTo>
                    <a:pt x="0" y="599071"/>
                  </a:lnTo>
                </a:path>
              </a:pathLst>
            </a:custGeom>
            <a:ln w="381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26627" y="5413054"/>
            <a:ext cx="4380026" cy="243528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9850" marR="62230" algn="ctr">
              <a:lnSpc>
                <a:spcPts val="2380"/>
              </a:lnSpc>
              <a:spcBef>
                <a:spcPts val="390"/>
              </a:spcBef>
            </a:pPr>
            <a:r>
              <a:rPr sz="3200" b="1" spc="-55" dirty="0">
                <a:solidFill>
                  <a:srgbClr val="001F5F"/>
                </a:solidFill>
                <a:latin typeface="Arial"/>
                <a:cs typeface="Arial"/>
              </a:rPr>
              <a:t>Conservative Partnership </a:t>
            </a:r>
            <a:r>
              <a:rPr sz="3200" b="1" spc="-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001F5F"/>
                </a:solidFill>
                <a:latin typeface="Arial"/>
                <a:cs typeface="Arial"/>
              </a:rPr>
              <a:t>Institute’s</a:t>
            </a:r>
            <a:endParaRPr sz="3200" dirty="0">
              <a:latin typeface="Arial"/>
              <a:cs typeface="Arial"/>
            </a:endParaRPr>
          </a:p>
          <a:p>
            <a:pPr marL="12700" marR="5080" algn="ctr">
              <a:lnSpc>
                <a:spcPts val="3370"/>
              </a:lnSpc>
              <a:spcBef>
                <a:spcPts val="210"/>
              </a:spcBef>
            </a:pPr>
            <a:r>
              <a:rPr sz="3200" b="1" spc="-40" dirty="0">
                <a:solidFill>
                  <a:srgbClr val="001F5F"/>
                </a:solidFill>
                <a:latin typeface="Arial"/>
                <a:cs typeface="Arial"/>
              </a:rPr>
              <a:t>Election Integrity 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Network </a:t>
            </a:r>
            <a:r>
              <a:rPr sz="3200" b="1" spc="-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u="sng" spc="-7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www.whoscounting.</a:t>
            </a:r>
            <a:r>
              <a:rPr sz="3200" b="1" u="sng" spc="-70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</a:t>
            </a:r>
            <a:r>
              <a:rPr sz="3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7"/>
              </a:rPr>
              <a:t>cmitchell@cpi.org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5" y="2808386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4F07B-129A-436A-8865-59BDB825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5" y="2469508"/>
            <a:ext cx="3426792" cy="3514660"/>
          </a:xfrm>
        </p:spPr>
        <p:txBody>
          <a:bodyPr anchor="b">
            <a:normAutofit/>
          </a:bodyPr>
          <a:lstStyle/>
          <a:p>
            <a:pPr algn="r"/>
            <a:r>
              <a:rPr lang="en-US" sz="5100" dirty="0">
                <a:solidFill>
                  <a:srgbClr val="FFFFFF"/>
                </a:solidFill>
              </a:rPr>
              <a:t>The New American Majority…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795E0B4-B626-42BE-89C5-D98463F41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142772"/>
              </p:ext>
            </p:extLst>
          </p:nvPr>
        </p:nvGraphicFramePr>
        <p:xfrm>
          <a:off x="5395557" y="1100645"/>
          <a:ext cx="7333516" cy="799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6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3411200" cy="10058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5" y="2808386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4F07B-129A-436A-8865-59BDB825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4" y="860720"/>
            <a:ext cx="3521502" cy="4968329"/>
          </a:xfrm>
        </p:spPr>
        <p:txBody>
          <a:bodyPr anchor="b">
            <a:normAutofit/>
          </a:bodyPr>
          <a:lstStyle/>
          <a:p>
            <a:pPr algn="r"/>
            <a:r>
              <a:rPr lang="en-US" sz="5100">
                <a:solidFill>
                  <a:srgbClr val="FFFFFF"/>
                </a:solidFill>
              </a:rPr>
              <a:t>The New American Majority…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795E0B4-B626-42BE-89C5-D98463F41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674560"/>
              </p:ext>
            </p:extLst>
          </p:nvPr>
        </p:nvGraphicFramePr>
        <p:xfrm>
          <a:off x="6664411" y="1447800"/>
          <a:ext cx="6190147" cy="81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19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5" y="2808386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4F07B-129A-436A-8865-59BDB825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5" y="2469508"/>
            <a:ext cx="3426792" cy="3514660"/>
          </a:xfrm>
        </p:spPr>
        <p:txBody>
          <a:bodyPr anchor="b">
            <a:normAutofit/>
          </a:bodyPr>
          <a:lstStyle/>
          <a:p>
            <a:pPr algn="r"/>
            <a:r>
              <a:rPr lang="en-US" sz="5100" dirty="0">
                <a:solidFill>
                  <a:srgbClr val="FFFFFF"/>
                </a:solidFill>
              </a:rPr>
              <a:t>The New American Majority…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795E0B4-B626-42BE-89C5-D98463F41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192435"/>
              </p:ext>
            </p:extLst>
          </p:nvPr>
        </p:nvGraphicFramePr>
        <p:xfrm>
          <a:off x="5395557" y="1100645"/>
          <a:ext cx="7333516" cy="799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846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2" y="2808390"/>
            <a:ext cx="10058400" cy="444162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393" y="2823258"/>
            <a:ext cx="10058399" cy="44416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6019" y="6002796"/>
            <a:ext cx="3669569" cy="44416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51910" y="1422253"/>
            <a:ext cx="4290392" cy="612913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08405" y="2808386"/>
            <a:ext cx="10058404" cy="44416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4F07B-129A-436A-8865-59BDB825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5" y="2469508"/>
            <a:ext cx="3426792" cy="3514660"/>
          </a:xfrm>
        </p:spPr>
        <p:txBody>
          <a:bodyPr anchor="b">
            <a:normAutofit/>
          </a:bodyPr>
          <a:lstStyle/>
          <a:p>
            <a:pPr algn="r"/>
            <a:r>
              <a:rPr lang="en-US" sz="5100" dirty="0">
                <a:solidFill>
                  <a:srgbClr val="FFFFFF"/>
                </a:solidFill>
              </a:rPr>
              <a:t>The New American Majority…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795E0B4-B626-42BE-89C5-D98463F41D5C}"/>
              </a:ext>
            </a:extLst>
          </p:cNvPr>
          <p:cNvGraphicFramePr/>
          <p:nvPr/>
        </p:nvGraphicFramePr>
        <p:xfrm>
          <a:off x="5395557" y="1100645"/>
          <a:ext cx="7333516" cy="799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51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950" y="4371976"/>
            <a:ext cx="7759700" cy="5680075"/>
            <a:chOff x="6350" y="4371975"/>
            <a:chExt cx="7759700" cy="5680075"/>
          </a:xfrm>
        </p:grpSpPr>
        <p:sp>
          <p:nvSpPr>
            <p:cNvPr id="3" name="object 3"/>
            <p:cNvSpPr/>
            <p:nvPr/>
          </p:nvSpPr>
          <p:spPr>
            <a:xfrm>
              <a:off x="6350" y="4371975"/>
              <a:ext cx="7759700" cy="5680075"/>
            </a:xfrm>
            <a:custGeom>
              <a:avLst/>
              <a:gdLst/>
              <a:ahLst/>
              <a:cxnLst/>
              <a:rect l="l" t="t" r="r" b="b"/>
              <a:pathLst>
                <a:path w="7759700" h="5680075">
                  <a:moveTo>
                    <a:pt x="7759687" y="0"/>
                  </a:moveTo>
                  <a:lnTo>
                    <a:pt x="0" y="0"/>
                  </a:lnTo>
                  <a:lnTo>
                    <a:pt x="0" y="5680075"/>
                  </a:lnTo>
                  <a:lnTo>
                    <a:pt x="7759687" y="5680075"/>
                  </a:lnTo>
                  <a:lnTo>
                    <a:pt x="7759687" y="0"/>
                  </a:lnTo>
                  <a:close/>
                </a:path>
              </a:pathLst>
            </a:custGeom>
            <a:solidFill>
              <a:srgbClr val="0A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600" y="8553450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1792" y="0"/>
                  </a:lnTo>
                </a:path>
              </a:pathLst>
            </a:custGeom>
            <a:ln w="63500">
              <a:solidFill>
                <a:srgbClr val="F05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6801" y="4572000"/>
            <a:ext cx="6019166" cy="3295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0620">
              <a:lnSpc>
                <a:spcPts val="3500"/>
              </a:lnSpc>
              <a:spcBef>
                <a:spcPts val="100"/>
              </a:spcBef>
            </a:pPr>
            <a:r>
              <a:rPr sz="2800" b="1" spc="70" dirty="0">
                <a:solidFill>
                  <a:srgbClr val="FFFFFF"/>
                </a:solidFill>
                <a:latin typeface="Tahoma"/>
                <a:cs typeface="Tahoma"/>
              </a:rPr>
              <a:t>Executive </a:t>
            </a:r>
            <a:r>
              <a:rPr sz="2800" b="1" spc="114" dirty="0">
                <a:solidFill>
                  <a:srgbClr val="FFFFFF"/>
                </a:solidFill>
                <a:latin typeface="Tahoma"/>
                <a:cs typeface="Tahoma"/>
              </a:rPr>
              <a:t>Action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ahoma"/>
                <a:cs typeface="Tahoma"/>
              </a:rPr>
              <a:t>Advance</a:t>
            </a:r>
            <a:r>
              <a:rPr sz="28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Tahoma"/>
                <a:cs typeface="Tahoma"/>
              </a:rPr>
              <a:t>Democracy: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38900"/>
              </a:lnSpc>
              <a:spcBef>
                <a:spcPts val="520"/>
              </a:spcBef>
            </a:pPr>
            <a:r>
              <a:rPr sz="2800" spc="85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Biden-Ha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dminist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ation  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80" dirty="0">
                <a:solidFill>
                  <a:srgbClr val="FFFFFF"/>
                </a:solidFill>
                <a:latin typeface="Verdana"/>
                <a:cs typeface="Verdana"/>
              </a:rPr>
              <a:t>gen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cies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Build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800" spc="85" dirty="0">
                <a:solidFill>
                  <a:srgbClr val="FFFFFF"/>
                </a:solidFill>
                <a:latin typeface="Verdana"/>
                <a:cs typeface="Verdana"/>
              </a:rPr>
              <a:t>Mo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8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lusi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Verdana"/>
                <a:cs typeface="Verdana"/>
              </a:rPr>
              <a:t>Dem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oc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1" y="0"/>
            <a:ext cx="7772399" cy="4371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1" y="5029201"/>
            <a:ext cx="75266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4800" b="1" spc="-395" dirty="0">
                <a:solidFill>
                  <a:srgbClr val="EE6C00"/>
                </a:solidFill>
                <a:latin typeface="Calibri"/>
                <a:cs typeface="Calibri"/>
              </a:rPr>
              <a:t>H</a:t>
            </a:r>
            <a:r>
              <a:rPr sz="4800" b="1" spc="-360" dirty="0">
                <a:solidFill>
                  <a:srgbClr val="EE6C00"/>
                </a:solidFill>
                <a:latin typeface="Calibri"/>
                <a:cs typeface="Calibri"/>
              </a:rPr>
              <a:t>o</a:t>
            </a:r>
            <a:r>
              <a:rPr sz="4800" b="1" spc="-570" dirty="0">
                <a:solidFill>
                  <a:srgbClr val="EE6C00"/>
                </a:solidFill>
                <a:latin typeface="Calibri"/>
                <a:cs typeface="Calibri"/>
              </a:rPr>
              <a:t>w</a:t>
            </a:r>
            <a:r>
              <a:rPr sz="4800" b="1" spc="-16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235" dirty="0">
                <a:solidFill>
                  <a:srgbClr val="EE6C00"/>
                </a:solidFill>
                <a:latin typeface="Calibri"/>
                <a:cs typeface="Calibri"/>
              </a:rPr>
              <a:t>Federal</a:t>
            </a:r>
            <a:r>
              <a:rPr sz="4800" b="1" spc="-21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465" dirty="0">
                <a:solidFill>
                  <a:srgbClr val="EE6C00"/>
                </a:solidFill>
                <a:latin typeface="Calibri"/>
                <a:cs typeface="Calibri"/>
              </a:rPr>
              <a:t>A</a:t>
            </a:r>
            <a:r>
              <a:rPr sz="4800" b="1" spc="-225" dirty="0">
                <a:solidFill>
                  <a:srgbClr val="EE6C00"/>
                </a:solidFill>
                <a:latin typeface="Calibri"/>
                <a:cs typeface="Calibri"/>
              </a:rPr>
              <a:t>gencies</a:t>
            </a:r>
            <a:r>
              <a:rPr sz="4800" b="1" spc="-130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310" dirty="0">
                <a:solidFill>
                  <a:srgbClr val="EE6C00"/>
                </a:solidFill>
                <a:latin typeface="Calibri"/>
                <a:cs typeface="Calibri"/>
              </a:rPr>
              <a:t>C</a:t>
            </a:r>
            <a:r>
              <a:rPr sz="4800" b="1" spc="-320" dirty="0">
                <a:solidFill>
                  <a:srgbClr val="EE6C00"/>
                </a:solidFill>
                <a:latin typeface="Calibri"/>
                <a:cs typeface="Calibri"/>
              </a:rPr>
              <a:t>an</a:t>
            </a:r>
            <a:r>
              <a:rPr sz="4800" b="1" spc="-8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229" dirty="0">
                <a:solidFill>
                  <a:srgbClr val="EE6C00"/>
                </a:solidFill>
                <a:latin typeface="Calibri"/>
                <a:cs typeface="Calibri"/>
              </a:rPr>
              <a:t>Ser</a:t>
            </a:r>
            <a:r>
              <a:rPr sz="4800" b="1" spc="-270" dirty="0">
                <a:solidFill>
                  <a:srgbClr val="EE6C00"/>
                </a:solidFill>
                <a:latin typeface="Calibri"/>
                <a:cs typeface="Calibri"/>
              </a:rPr>
              <a:t>v</a:t>
            </a:r>
            <a:r>
              <a:rPr sz="4800" b="1" spc="-290" dirty="0">
                <a:solidFill>
                  <a:srgbClr val="EE6C00"/>
                </a:solidFill>
                <a:latin typeface="Calibri"/>
                <a:cs typeface="Calibri"/>
              </a:rPr>
              <a:t>e</a:t>
            </a:r>
            <a:r>
              <a:rPr sz="4800" b="1" spc="-8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204" dirty="0">
                <a:solidFill>
                  <a:srgbClr val="EE6C00"/>
                </a:solidFill>
                <a:latin typeface="Calibri"/>
                <a:cs typeface="Calibri"/>
              </a:rPr>
              <a:t>their  </a:t>
            </a:r>
            <a:r>
              <a:rPr sz="4800" b="1" spc="-225" dirty="0">
                <a:solidFill>
                  <a:srgbClr val="EE6C00"/>
                </a:solidFill>
                <a:latin typeface="Calibri"/>
                <a:cs typeface="Calibri"/>
              </a:rPr>
              <a:t>Sta</a:t>
            </a:r>
            <a:r>
              <a:rPr sz="4800" b="1" spc="-285" dirty="0">
                <a:solidFill>
                  <a:srgbClr val="EE6C00"/>
                </a:solidFill>
                <a:latin typeface="Calibri"/>
                <a:cs typeface="Calibri"/>
              </a:rPr>
              <a:t>k</a:t>
            </a:r>
            <a:r>
              <a:rPr sz="4800" b="1" spc="-254" dirty="0">
                <a:solidFill>
                  <a:srgbClr val="EE6C00"/>
                </a:solidFill>
                <a:latin typeface="Calibri"/>
                <a:cs typeface="Calibri"/>
              </a:rPr>
              <a:t>eholders</a:t>
            </a:r>
            <a:r>
              <a:rPr sz="4800" b="1" spc="-8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280" dirty="0">
                <a:solidFill>
                  <a:srgbClr val="EE6C00"/>
                </a:solidFill>
                <a:latin typeface="Calibri"/>
                <a:cs typeface="Calibri"/>
              </a:rPr>
              <a:t>through</a:t>
            </a:r>
            <a:endParaRPr sz="4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800" b="1" spc="-580" dirty="0">
                <a:solidFill>
                  <a:srgbClr val="EE6C00"/>
                </a:solidFill>
                <a:latin typeface="Calibri"/>
                <a:cs typeface="Calibri"/>
              </a:rPr>
              <a:t>V</a:t>
            </a:r>
            <a:r>
              <a:rPr sz="4800" b="1" spc="-275" dirty="0">
                <a:solidFill>
                  <a:srgbClr val="EE6C00"/>
                </a:solidFill>
                <a:latin typeface="Calibri"/>
                <a:cs typeface="Calibri"/>
              </a:rPr>
              <a:t>oter</a:t>
            </a:r>
            <a:r>
              <a:rPr sz="4800" b="1" spc="-8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385" dirty="0">
                <a:solidFill>
                  <a:srgbClr val="EE6C00"/>
                </a:solidFill>
                <a:latin typeface="Calibri"/>
                <a:cs typeface="Calibri"/>
              </a:rPr>
              <a:t>R</a:t>
            </a:r>
            <a:r>
              <a:rPr sz="4800" b="1" spc="-220" dirty="0">
                <a:solidFill>
                  <a:srgbClr val="EE6C00"/>
                </a:solidFill>
                <a:latin typeface="Calibri"/>
                <a:cs typeface="Calibri"/>
              </a:rPr>
              <a:t>egistration</a:t>
            </a:r>
            <a:r>
              <a:rPr sz="4800" b="1" spc="-85" dirty="0">
                <a:solidFill>
                  <a:srgbClr val="EE6C00"/>
                </a:solidFill>
                <a:latin typeface="Calibri"/>
                <a:cs typeface="Calibri"/>
              </a:rPr>
              <a:t> </a:t>
            </a:r>
            <a:r>
              <a:rPr sz="4800" b="1" spc="-215" dirty="0">
                <a:solidFill>
                  <a:srgbClr val="EE6C00"/>
                </a:solidFill>
                <a:latin typeface="Calibri"/>
                <a:cs typeface="Calibri"/>
              </a:rPr>
              <a:t>Servi</a:t>
            </a:r>
            <a:r>
              <a:rPr sz="4800" b="1" spc="-270" dirty="0">
                <a:solidFill>
                  <a:srgbClr val="EE6C00"/>
                </a:solidFill>
                <a:latin typeface="Calibri"/>
                <a:cs typeface="Calibri"/>
              </a:rPr>
              <a:t>c</a:t>
            </a:r>
            <a:r>
              <a:rPr sz="4800" b="1" spc="-240" dirty="0">
                <a:solidFill>
                  <a:srgbClr val="EE6C00"/>
                </a:solidFill>
                <a:latin typeface="Calibri"/>
                <a:cs typeface="Calibri"/>
              </a:rPr>
              <a:t>es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2725" y="3351658"/>
            <a:ext cx="217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60" dirty="0">
                <a:solidFill>
                  <a:srgbClr val="685D46"/>
                </a:solidFill>
                <a:latin typeface="Arial"/>
                <a:cs typeface="Arial"/>
              </a:rPr>
              <a:t>Demos</a:t>
            </a:r>
            <a:r>
              <a:rPr sz="2400" spc="-8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685D46"/>
                </a:solidFill>
                <a:latin typeface="Arial"/>
                <a:cs typeface="Arial"/>
              </a:rPr>
              <a:t>&amp;</a:t>
            </a:r>
            <a:r>
              <a:rPr sz="2400" spc="-85" dirty="0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85D46"/>
                </a:solidFill>
                <a:latin typeface="Arial"/>
                <a:cs typeface="Arial"/>
              </a:rPr>
              <a:t>ACLU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1555</Words>
  <Application>Microsoft Office PowerPoint</Application>
  <PresentationFormat>Custom</PresentationFormat>
  <Paragraphs>194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Bierstadt</vt:lpstr>
      <vt:lpstr>Calibri</vt:lpstr>
      <vt:lpstr>Century Gothic</vt:lpstr>
      <vt:lpstr>Courier New</vt:lpstr>
      <vt:lpstr>Georgia</vt:lpstr>
      <vt:lpstr>halyard-text</vt:lpstr>
      <vt:lpstr>Montserrat Classic</vt:lpstr>
      <vt:lpstr>Montserrat Classic Bold</vt:lpstr>
      <vt:lpstr>Open Sans</vt:lpstr>
      <vt:lpstr>Tahoma</vt:lpstr>
      <vt:lpstr>Times New Roman</vt:lpstr>
      <vt:lpstr>Verdana</vt:lpstr>
      <vt:lpstr>Office Theme</vt:lpstr>
      <vt:lpstr>1_Office Theme</vt:lpstr>
      <vt:lpstr>2_Office Theme</vt:lpstr>
      <vt:lpstr>BevelVTI</vt:lpstr>
      <vt:lpstr>PowerPoint Presentation</vt:lpstr>
      <vt:lpstr>Remember the Original Rainbow Coalition? </vt:lpstr>
      <vt:lpstr>Jesse Jackson in the 1980’s….</vt:lpstr>
      <vt:lpstr>The New American Majority…</vt:lpstr>
      <vt:lpstr>The New American Majority…</vt:lpstr>
      <vt:lpstr>The New American Majority…</vt:lpstr>
      <vt:lpstr>The New American Majority…</vt:lpstr>
      <vt:lpstr>PowerPoint Presentation</vt:lpstr>
      <vt:lpstr>PowerPoint Presentation</vt:lpstr>
      <vt:lpstr>Eligible Americans  Unregistered to Vote Census Bureau, November 2018 </vt:lpstr>
      <vt:lpstr>76 million</vt:lpstr>
      <vt:lpstr>Effective federal agency registration can help millions of  additional eligible Americans become registered to vote and  reduce income- and race-based registration disparities to ensure  that all eligible Americans are able to participate in the  democratic process.</vt:lpstr>
      <vt:lpstr>Federal agency voter registration can be particularly impactful in  programs that provide services, beneﬁts, and public assistance.</vt:lpstr>
      <vt:lpstr>Potential Impact of Federal Agency Voter Registration</vt:lpstr>
      <vt:lpstr>How to Provide Effective Voter Registration  Through Federal Agencies</vt:lpstr>
      <vt:lpstr>Elements of Successful Agency Registration</vt:lpstr>
      <vt:lpstr>Present the Opportunity as Part of an Existing Transaction</vt:lpstr>
      <vt:lpstr>Provide Accessible Voter Education Materials</vt:lpstr>
      <vt:lpstr>Contact Us</vt:lpstr>
      <vt:lpstr>PowerPoint Presentation</vt:lpstr>
      <vt:lpstr>PowerPoint Presentation</vt:lpstr>
      <vt:lpstr> March 7, 2021:    Biden Executive Order 14019  Voting Access EO</vt:lpstr>
      <vt:lpstr>    March 7, 2022:   Demos Updates the Nation on the Biden Order </vt:lpstr>
      <vt:lpstr>What Federal Agencies Are Doing So Far….</vt:lpstr>
      <vt:lpstr>What Federal Agencies Are Doing So Far….</vt:lpstr>
      <vt:lpstr>PowerPoint Presentation</vt:lpstr>
      <vt:lpstr>PowerPoint Presentation</vt:lpstr>
      <vt:lpstr>   CTCL Contract Requirement  in Wisconsin</vt:lpstr>
      <vt:lpstr>PowerPoint Presentation</vt:lpstr>
      <vt:lpstr>PowerPoint Presentation</vt:lpstr>
      <vt:lpstr>What we can do…</vt:lpstr>
      <vt:lpstr>Join the  Election  Integrity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cleta</dc:creator>
  <cp:lastModifiedBy>Cleta Mitchell</cp:lastModifiedBy>
  <cp:revision>4</cp:revision>
  <dcterms:created xsi:type="dcterms:W3CDTF">2022-02-09T20:09:39Z</dcterms:created>
  <dcterms:modified xsi:type="dcterms:W3CDTF">2022-07-31T22:47:09Z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Standard DC (32-bit) 21.11.20039</vt:lpwstr>
  </property>
</Properties>
</file>