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Corbel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rkn8Lf8qwrCzpDxgGjkFosNqP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orbel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orbel-italic.fntdata"/><Relationship Id="rId14" Type="http://schemas.openxmlformats.org/officeDocument/2006/relationships/font" Target="fonts/Corbel-bold.fntdata"/><Relationship Id="rId17" Type="http://customschemas.google.com/relationships/presentationmetadata" Target="metadata"/><Relationship Id="rId16" Type="http://schemas.openxmlformats.org/officeDocument/2006/relationships/font" Target="fonts/Corbel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0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0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FCECD3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b="0" sz="59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9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b="0" i="0" sz="36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9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9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</a:pPr>
            <a:r>
              <a:rPr lang="en-US"/>
              <a:t>Message Discipline:</a:t>
            </a:r>
            <a:br>
              <a:rPr lang="en-US"/>
            </a:br>
            <a:r>
              <a:rPr lang="en-US"/>
              <a:t>The Key to Grassroots Engagement Success</a:t>
            </a:r>
            <a:endParaRPr/>
          </a:p>
        </p:txBody>
      </p:sp>
      <p:pic>
        <p:nvPicPr>
          <p:cNvPr descr="Icon&#10;&#10;Description automatically generated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32623" y="5016327"/>
            <a:ext cx="1995175" cy="43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176168" y="1123837"/>
            <a:ext cx="3112315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>
                <a:solidFill>
                  <a:schemeClr val="dk1"/>
                </a:solidFill>
              </a:rPr>
              <a:t>Message Discipline Fundamentals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Message discipline problems are not content problems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Message discipline problems are message problems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Message discipline problems are discipline problems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>
                <a:solidFill>
                  <a:schemeClr val="dk1"/>
                </a:solidFill>
              </a:rPr>
              <a:t>Two Kinds of Message Discipline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The kind where you get your point across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The kind where you keep your team on the same page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>
                <a:solidFill>
                  <a:schemeClr val="dk1"/>
                </a:solidFill>
              </a:rPr>
              <a:t>Getting Your Point Across</a:t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1.  Prioritize your goals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2.  Craft a messaging document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3.  Craft a talking points document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4.  Use plain language</a:t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>
                <a:solidFill>
                  <a:schemeClr val="dk1"/>
                </a:solidFill>
              </a:rPr>
              <a:t>Staying on the Same Page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1. Teach people what NOT to say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2. “Individuality is fine as long as we all do it together.”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>
                <a:solidFill>
                  <a:schemeClr val="dk1"/>
                </a:solidFill>
              </a:rPr>
              <a:t>3. Room for personality and adjusting to an audience but </a:t>
            </a:r>
            <a:r>
              <a:rPr b="1" lang="en-US" sz="3600">
                <a:solidFill>
                  <a:schemeClr val="dk1"/>
                </a:solidFill>
              </a:rPr>
              <a:t>always in the context of the message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>
                <a:solidFill>
                  <a:schemeClr val="dk1"/>
                </a:solidFill>
              </a:rPr>
              <a:t>The Secret Sauce of Successful Message Discipline</a:t>
            </a:r>
            <a:endParaRPr/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-US" sz="3600"/>
              <a:t>L.E.A.D.E.R.S.H.I.P.</a:t>
            </a:r>
            <a:endParaRPr/>
          </a:p>
          <a:p>
            <a:pPr indent="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 sz="3600"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It’s not hard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It’s not exciting</a:t>
            </a:r>
            <a:endParaRPr/>
          </a:p>
          <a:p>
            <a:pPr indent="-22860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Char char="●"/>
            </a:pPr>
            <a:r>
              <a:rPr lang="en-US" sz="3600"/>
              <a:t>It is absolutely necessary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rbel"/>
              <a:buNone/>
            </a:pPr>
            <a:r>
              <a:rPr lang="en-US" sz="4000">
                <a:solidFill>
                  <a:schemeClr val="dk1"/>
                </a:solidFill>
              </a:rPr>
              <a:t>Rule # 1</a:t>
            </a:r>
            <a:endParaRPr/>
          </a:p>
        </p:txBody>
      </p:sp>
      <p:pic>
        <p:nvPicPr>
          <p:cNvPr id="125" name="Google Shape;125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89633" y="1973072"/>
            <a:ext cx="5784667" cy="3106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>
            <p:ph type="ctrTitle"/>
          </p:nvPr>
        </p:nvSpPr>
        <p:spPr>
          <a:xfrm>
            <a:off x="806958" y="1229360"/>
            <a:ext cx="7315200" cy="31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</a:pPr>
            <a:r>
              <a:rPr b="1" lang="en-US"/>
              <a:t>Kerri Toloczko</a:t>
            </a:r>
            <a:br>
              <a:rPr lang="en-US"/>
            </a:br>
            <a:r>
              <a:rPr i="1" lang="en-US" sz="4800"/>
              <a:t>State Networks Director</a:t>
            </a:r>
            <a:br>
              <a:rPr lang="en-US" sz="4800"/>
            </a:br>
            <a:r>
              <a:rPr lang="en-US" sz="4800"/>
              <a:t>Election Integrity Network</a:t>
            </a:r>
            <a:br>
              <a:rPr lang="en-US" sz="4800"/>
            </a:br>
            <a:r>
              <a:rPr lang="en-US" sz="4800"/>
              <a:t>KToloczko@CPI.org</a:t>
            </a:r>
            <a:endParaRPr/>
          </a:p>
        </p:txBody>
      </p:sp>
      <p:pic>
        <p:nvPicPr>
          <p:cNvPr descr="Icon&#10;&#10;Description automatically generated" id="131" name="Google Shape;13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7522" y="5079177"/>
            <a:ext cx="2050550" cy="44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me">
  <a:themeElements>
    <a:clrScheme name="Frame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2022-03-23T23:59:08Z</dcterms:created>
  <dc:creator>Caren Toloczko</dc:creator>
</cp:coreProperties>
</file>