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84156-B3CE-4C8A-A697-F6114698E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86A5A8-39F5-49B9-8B45-F109F3538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D73788-41BC-4466-8A47-6D0214F0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694BE-A1ED-4A61-B395-A0DE68927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DBCCD-3609-400C-9ADB-8AF28A103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6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266D2-A77A-4199-9D96-E7B080ED1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4C3EBF-E50B-42EF-8645-C7F186658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ACF24-3BF0-445C-AE23-766B6449A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8BB73-E4CC-4BC0-9F7A-13FB9DBCA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847E9-3D6E-44FA-A65D-E29E1722F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82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7A93E6-9CD4-41B8-B905-394750FD06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FCB1F-41FD-42E1-A028-BFC296EC0F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B6B48-8421-4282-97DE-C7D3D54FD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76359-6F90-4E8C-9BC4-24D641732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668D5-7E72-492C-857D-522ABB62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204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4A087-4C83-4FAE-A42B-127C4CBD8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A3F38-B2D6-4D6E-BA73-9E31BF337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A45C9-BAF0-4728-9787-9F50AE109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75E35-AF69-4D92-9A16-DFFCBF0B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A0C71-B810-4A25-83C7-3DBE5E1A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73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BB465-A681-4902-A4BA-0FF4E35F8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E79E2-00CF-481A-B20C-A620C62B6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904BA-73B5-440E-B956-65964BE1D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50CA9-DEB1-47C1-8DCC-83AD3F148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E2E92-EBCD-4047-B910-D44BACB6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8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3CB2-59A3-47FF-95A9-4FC4F949B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0DBF0-3165-42C9-A347-D99B08AB0E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33643-2313-4DB8-8FDF-EA9BFCB8E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9B881-5991-4D3A-BDC4-A5447C9BD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ED117-D210-4378-90F6-684EC2EA8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8324DC-2848-4322-9CB4-1076BFED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16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0FBAA-6375-4F28-A661-D1DAE1A8E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339CD-A9DF-42DB-BA74-35D347E6E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BF59B1-ED10-4A8B-B174-025B9D03C7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6AA7A-DCBC-4AF6-AD7E-65A4F46BE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407139-7D95-4F77-95AB-EA2501F29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E8D3E6-C10E-41BB-A7D7-62DD8E9A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1F151-F496-4407-902A-B1F134806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B21E77-FA58-496A-AFA3-5F5AD35E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5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51319-2FFC-4EDC-A94A-8F2E2FD32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37A7C9-3CFC-45F8-82F4-4F868EC5E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FAD04A-AF07-4AD2-BD6E-553469307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C502B-6E93-46BA-BF11-B96EC3608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18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21A924-A317-4CD9-A4A8-50C8174C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D4647C-086C-4B2A-B745-E98620203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D1B2C-22EB-4F66-947C-6708A94BC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50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902E6-9C1C-45E6-B961-4849E10E5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7E1B4-8F57-4C21-AD2A-694BF0272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097CB9-886F-4427-A073-51EA198A3C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325CB7-97B9-4B8B-ADDD-D7E2E3D0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5BA44F-66D5-4417-BC15-AF1A99497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9153B-5790-43EA-A820-D9978B46B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85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79708-9AE7-4AC6-9417-7880DCC9F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5B70BF-C427-48B0-9F22-A5513BE1DF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013B8-CD7A-403C-A9FD-720180CD6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59340-7670-4E98-A7A7-9DE96CB4C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7D33D6-B661-42FC-B757-6B32A549F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18BDF-3B92-42E4-825E-1FB4E2B33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50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962A9-1F9D-4FF6-8F5F-73490FE26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AD6D07-1934-49C5-8A0A-A55966DF59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1B2DE-7AD5-40AA-B091-E4E71D59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65428-6B4C-4948-BDC4-185F6624D815}" type="datetimeFigureOut">
              <a:rPr lang="en-US" smtClean="0"/>
              <a:t>4/6/22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EFE83-7C7B-4049-8F60-6D936B69BE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CBE50-B364-465A-9D86-D01276028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4939B-DDE6-4A27-AA14-EAAFAA5B6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73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DFD2B-BBC6-4317-8185-B3F26D10D3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LEFT-WING INFILTRATORS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8A4E8F-23AA-489E-B8B6-C2ED86CCF2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Ned Jones</a:t>
            </a:r>
          </a:p>
          <a:p>
            <a:r>
              <a:rPr lang="en-US" dirty="0"/>
              <a:t>Deputy Director, Election Integrity Network</a:t>
            </a:r>
          </a:p>
          <a:p>
            <a:r>
              <a:rPr lang="en-US" dirty="0"/>
              <a:t>Conservative Partnership Institute</a:t>
            </a:r>
          </a:p>
          <a:p>
            <a:r>
              <a:rPr lang="en-US" dirty="0">
                <a:solidFill>
                  <a:srgbClr val="FF0000"/>
                </a:solidFill>
              </a:rPr>
              <a:t>www.whoscounting.us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8D86C3-3576-49DF-9B4F-7B170268CA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6612" y="1030288"/>
            <a:ext cx="4118775" cy="10031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B5A834-645B-46E6-A706-4724AC3A28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1" y="5494351"/>
            <a:ext cx="3435232" cy="9010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F30EFD5-EF7F-44E8-8A06-6E8D728B55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938" y="5446049"/>
            <a:ext cx="3466770" cy="104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7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7890B-55CF-46D3-B115-3FC43A185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LEFT-WING INFILTRATORS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4C2487A-F3BA-492C-8E37-BD392EF98A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171951"/>
              </p:ext>
            </p:extLst>
          </p:nvPr>
        </p:nvGraphicFramePr>
        <p:xfrm>
          <a:off x="461176" y="1439186"/>
          <a:ext cx="11314703" cy="5160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99184">
                  <a:extLst>
                    <a:ext uri="{9D8B030D-6E8A-4147-A177-3AD203B41FA5}">
                      <a16:colId xmlns:a16="http://schemas.microsoft.com/office/drawing/2014/main" val="2052863584"/>
                    </a:ext>
                  </a:extLst>
                </a:gridCol>
                <a:gridCol w="543649">
                  <a:extLst>
                    <a:ext uri="{9D8B030D-6E8A-4147-A177-3AD203B41FA5}">
                      <a16:colId xmlns:a16="http://schemas.microsoft.com/office/drawing/2014/main" val="3673948509"/>
                    </a:ext>
                  </a:extLst>
                </a:gridCol>
                <a:gridCol w="1098625">
                  <a:extLst>
                    <a:ext uri="{9D8B030D-6E8A-4147-A177-3AD203B41FA5}">
                      <a16:colId xmlns:a16="http://schemas.microsoft.com/office/drawing/2014/main" val="2093987414"/>
                    </a:ext>
                  </a:extLst>
                </a:gridCol>
                <a:gridCol w="543649">
                  <a:extLst>
                    <a:ext uri="{9D8B030D-6E8A-4147-A177-3AD203B41FA5}">
                      <a16:colId xmlns:a16="http://schemas.microsoft.com/office/drawing/2014/main" val="2432648436"/>
                    </a:ext>
                  </a:extLst>
                </a:gridCol>
                <a:gridCol w="1064647">
                  <a:extLst>
                    <a:ext uri="{9D8B030D-6E8A-4147-A177-3AD203B41FA5}">
                      <a16:colId xmlns:a16="http://schemas.microsoft.com/office/drawing/2014/main" val="2838994085"/>
                    </a:ext>
                  </a:extLst>
                </a:gridCol>
                <a:gridCol w="543649">
                  <a:extLst>
                    <a:ext uri="{9D8B030D-6E8A-4147-A177-3AD203B41FA5}">
                      <a16:colId xmlns:a16="http://schemas.microsoft.com/office/drawing/2014/main" val="1386822435"/>
                    </a:ext>
                  </a:extLst>
                </a:gridCol>
                <a:gridCol w="962713">
                  <a:extLst>
                    <a:ext uri="{9D8B030D-6E8A-4147-A177-3AD203B41FA5}">
                      <a16:colId xmlns:a16="http://schemas.microsoft.com/office/drawing/2014/main" val="1194877550"/>
                    </a:ext>
                  </a:extLst>
                </a:gridCol>
                <a:gridCol w="543649">
                  <a:extLst>
                    <a:ext uri="{9D8B030D-6E8A-4147-A177-3AD203B41FA5}">
                      <a16:colId xmlns:a16="http://schemas.microsoft.com/office/drawing/2014/main" val="2059154949"/>
                    </a:ext>
                  </a:extLst>
                </a:gridCol>
                <a:gridCol w="1755535">
                  <a:extLst>
                    <a:ext uri="{9D8B030D-6E8A-4147-A177-3AD203B41FA5}">
                      <a16:colId xmlns:a16="http://schemas.microsoft.com/office/drawing/2014/main" val="1806305844"/>
                    </a:ext>
                  </a:extLst>
                </a:gridCol>
                <a:gridCol w="543649">
                  <a:extLst>
                    <a:ext uri="{9D8B030D-6E8A-4147-A177-3AD203B41FA5}">
                      <a16:colId xmlns:a16="http://schemas.microsoft.com/office/drawing/2014/main" val="611667711"/>
                    </a:ext>
                  </a:extLst>
                </a:gridCol>
                <a:gridCol w="1415754">
                  <a:extLst>
                    <a:ext uri="{9D8B030D-6E8A-4147-A177-3AD203B41FA5}">
                      <a16:colId xmlns:a16="http://schemas.microsoft.com/office/drawing/2014/main" val="1243051247"/>
                    </a:ext>
                  </a:extLst>
                </a:gridCol>
              </a:tblGrid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Left-Wing Organization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Local Election Office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State Election Dept.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US Postal Service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Election Assistance Commission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Dept of Homeland Security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387337306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2095442630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Center For Voter Information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3795622207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Voter Participation Center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2408690805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736786054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Center for Tech and Civic Life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980543987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Center for Civic Design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266541848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275342613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Center For Voter Innovation &amp; Research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553848866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939478678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Center for Secure &amp; Modern Elections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3305305213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2873881615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Ballot Scout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260223967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563255131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Democracy Works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95694091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363780728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Democracy Fund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669479864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4054838101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Verified Voting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4159894181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787333319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Voting Works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678897390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3430753589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Electionmail.org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453808522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85602503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The Vote At Home Institute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1570958119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3635622075"/>
                  </a:ext>
                </a:extLst>
              </a:tr>
              <a:tr h="19112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Fair Elections Center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YES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6" marR="6316" marT="6316" marB="0" anchor="b"/>
                </a:tc>
                <a:extLst>
                  <a:ext uri="{0D108BD9-81ED-4DB2-BD59-A6C34878D82A}">
                    <a16:rowId xmlns:a16="http://schemas.microsoft.com/office/drawing/2014/main" val="2316868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1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7B134-7D1E-41EF-90DB-76A56B9FD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DID I FIND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27B23-B28E-4DD9-8ABB-B94EDAEB1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905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Capital Research Center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Excellent source for investigative reports on actual and potential Outside Influencers. </a:t>
            </a:r>
          </a:p>
          <a:p>
            <a:pPr marL="7620" marR="0" indent="-5715">
              <a:lnSpc>
                <a:spcPct val="107000"/>
              </a:lnSpc>
              <a:spcBef>
                <a:spcPts val="0"/>
              </a:spcBef>
              <a:spcAft>
                <a:spcPts val="87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Influence Watch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Website - R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un by the Capital Research Center is an excellent source for information about Left-Wing Infiltrators. </a:t>
            </a:r>
          </a:p>
          <a:p>
            <a:pPr marL="7620" marR="0" indent="-5715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USPS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Websites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Information on organizations doing mass mailings, USPS marketing tools and policies . 	 	 </a:t>
            </a:r>
          </a:p>
          <a:p>
            <a:pPr marL="7620" marR="0" indent="-5715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Internet Searches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Google, Bing, etc. 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State Board of Elections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Monitor their activities and attend their meetings. Good source for information about elections at the state level.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Local Electoral Boards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Monitor their activities and attend their meetings. Good source for regulations and guidance for election procedures.  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Local Registrars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Develop a relationship with your local Registrar. They will be your best source about what’s happening at the local level. It may take a FOIA request to get what you want, but a personal relationship goes a long way. They will help you get involved as an election observer. 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FOIA Requests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Freedom of Information Act requests are a valuable tool for information. They show the people running our elections that we are watching.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State and Local GOP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Join the local GOP Committee Unit. Good source of information about what the Party and Candidates are doing in your state.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Social Media - 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Twitter, FB, Telegram, GAB,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Parler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etc. are all good sources of information, but always check out what you read as there is a lot of disinformation, and you only want to deal with facts. 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Media</a:t>
            </a:r>
            <a:r>
              <a:rPr lang="en-U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Monitor as much Media as possible, but be real careful with the information. Beware of “Fake News”. You only want to deal with facts. </a:t>
            </a:r>
          </a:p>
          <a:p>
            <a:pPr marL="7620" marR="0" indent="0">
              <a:lnSpc>
                <a:spcPct val="107000"/>
              </a:lnSpc>
              <a:spcBef>
                <a:spcPts val="0"/>
              </a:spcBef>
              <a:spcAft>
                <a:spcPts val="795"/>
              </a:spcAft>
            </a:pP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Other Activists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– Other activists in your local Task Force or State Coalition are a good source of shared information.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815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468</Words>
  <Application>Microsoft Macintosh PowerPoint</Application>
  <PresentationFormat>Widescreen</PresentationFormat>
  <Paragraphs>90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LEFT-WING INFILTRATORS</vt:lpstr>
      <vt:lpstr>LEFT-WING INFILTRATORS</vt:lpstr>
      <vt:lpstr>HOW DID I FIND THEM?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LEFT-WING INFILTRATORS</dc:title>
  <dc:creator>Ned Jones</dc:creator>
  <cp:lastModifiedBy>Jackie Fowler</cp:lastModifiedBy>
  <cp:revision>6</cp:revision>
  <cp:lastPrinted>2022-03-09T11:03:51Z</cp:lastPrinted>
  <dcterms:created xsi:type="dcterms:W3CDTF">2022-03-07T18:35:23Z</dcterms:created>
  <dcterms:modified xsi:type="dcterms:W3CDTF">2022-04-06T14:10:57Z</dcterms:modified>
</cp:coreProperties>
</file>